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 id="2147483684" r:id="rId4"/>
  </p:sldMasterIdLst>
  <p:sldIdLst>
    <p:sldId id="256" r:id="rId5"/>
    <p:sldId id="266" r:id="rId6"/>
    <p:sldId id="268" r:id="rId7"/>
    <p:sldId id="267" r:id="rId8"/>
    <p:sldId id="269" r:id="rId9"/>
    <p:sldId id="270" r:id="rId10"/>
    <p:sldId id="271" r:id="rId11"/>
    <p:sldId id="272" r:id="rId12"/>
    <p:sldId id="274" r:id="rId13"/>
    <p:sldId id="262" r:id="rId14"/>
    <p:sldId id="261" r:id="rId15"/>
    <p:sldId id="259" r:id="rId16"/>
    <p:sldId id="260" r:id="rId17"/>
    <p:sldId id="273" r:id="rId18"/>
    <p:sldId id="258" r:id="rId19"/>
    <p:sldId id="264" r:id="rId20"/>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1765" autoAdjust="0"/>
    <p:restoredTop sz="94660"/>
  </p:normalViewPr>
  <p:slideViewPr>
    <p:cSldViewPr>
      <p:cViewPr varScale="1">
        <p:scale>
          <a:sx n="69" d="100"/>
          <a:sy n="69" d="100"/>
        </p:scale>
        <p:origin x="1308"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4CF650CB-2900-4A12-A4FB-1260A4BDD53A}" type="datetimeFigureOut">
              <a:rPr lang="he-IL"/>
              <a:pPr>
                <a:defRPr/>
              </a:pPr>
              <a:t>ז'/תמוז/תשע"ח</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18AD7FF1-6023-422B-95B3-3DA04CA0C0D4}" type="slidenum">
              <a:rPr lang="he-IL" altLang="en-US"/>
              <a:pPr/>
              <a:t>‹#›</a:t>
            </a:fld>
            <a:endParaRPr lang="he-IL" altLang="en-US"/>
          </a:p>
        </p:txBody>
      </p:sp>
    </p:spTree>
    <p:extLst>
      <p:ext uri="{BB962C8B-B14F-4D97-AF65-F5344CB8AC3E}">
        <p14:creationId xmlns:p14="http://schemas.microsoft.com/office/powerpoint/2010/main" val="20015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8AF06DE2-0B88-4BB8-9156-77F776757953}" type="datetimeFigureOut">
              <a:rPr lang="he-IL"/>
              <a:pPr>
                <a:defRPr/>
              </a:pPr>
              <a:t>ז'/תמוז/תשע"ח</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73DC227C-76F9-4CAA-9D26-E7EB5FA4DECB}" type="slidenum">
              <a:rPr lang="he-IL" altLang="en-US"/>
              <a:pPr/>
              <a:t>‹#›</a:t>
            </a:fld>
            <a:endParaRPr lang="he-IL" altLang="en-US"/>
          </a:p>
        </p:txBody>
      </p:sp>
    </p:spTree>
    <p:extLst>
      <p:ext uri="{BB962C8B-B14F-4D97-AF65-F5344CB8AC3E}">
        <p14:creationId xmlns:p14="http://schemas.microsoft.com/office/powerpoint/2010/main" val="265797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FC4BA3A-6292-40A7-8399-4F858A0081BA}" type="datetimeFigureOut">
              <a:rPr lang="he-IL"/>
              <a:pPr>
                <a:defRPr/>
              </a:pPr>
              <a:t>ז'/תמוז/תשע"ח</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8BE6C281-0779-4AB6-8CC3-355EA09A5505}" type="slidenum">
              <a:rPr lang="he-IL" altLang="en-US"/>
              <a:pPr/>
              <a:t>‹#›</a:t>
            </a:fld>
            <a:endParaRPr lang="he-IL" altLang="en-US"/>
          </a:p>
        </p:txBody>
      </p:sp>
    </p:spTree>
    <p:extLst>
      <p:ext uri="{BB962C8B-B14F-4D97-AF65-F5344CB8AC3E}">
        <p14:creationId xmlns:p14="http://schemas.microsoft.com/office/powerpoint/2010/main" val="91822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3"/>
          <p:cNvSpPr>
            <a:spLocks noGrp="1"/>
          </p:cNvSpPr>
          <p:nvPr>
            <p:ph type="dt" sz="half" idx="10"/>
          </p:nvPr>
        </p:nvSpPr>
        <p:spPr/>
        <p:txBody>
          <a:bodyPr/>
          <a:lstStyle>
            <a:lvl1pPr>
              <a:defRPr/>
            </a:lvl1pPr>
          </a:lstStyle>
          <a:p>
            <a:pPr>
              <a:defRPr/>
            </a:pPr>
            <a:fld id="{0F8B437A-2263-4295-8336-CD94769F80AB}" type="datetimeFigureOut">
              <a:rPr lang="he-IL"/>
              <a:pPr>
                <a:defRPr/>
              </a:pPr>
              <a:t>ז'/תמוז/תשע"ח</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11D764EC-B033-4E07-84A1-964011A24310}" type="slidenum">
              <a:rPr lang="he-IL" altLang="en-US"/>
              <a:pPr/>
              <a:t>‹#›</a:t>
            </a:fld>
            <a:endParaRPr lang="he-IL" altLang="en-US"/>
          </a:p>
        </p:txBody>
      </p:sp>
    </p:spTree>
    <p:extLst>
      <p:ext uri="{BB962C8B-B14F-4D97-AF65-F5344CB8AC3E}">
        <p14:creationId xmlns:p14="http://schemas.microsoft.com/office/powerpoint/2010/main" val="158357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3"/>
          <p:cNvSpPr>
            <a:spLocks noGrp="1"/>
          </p:cNvSpPr>
          <p:nvPr>
            <p:ph type="dt" sz="half" idx="10"/>
          </p:nvPr>
        </p:nvSpPr>
        <p:spPr/>
        <p:txBody>
          <a:bodyPr/>
          <a:lstStyle>
            <a:lvl1pPr>
              <a:defRPr/>
            </a:lvl1pPr>
          </a:lstStyle>
          <a:p>
            <a:pPr>
              <a:defRPr/>
            </a:pPr>
            <a:fld id="{6151A131-1C36-41A9-B42D-2865CC8D6265}" type="datetimeFigureOut">
              <a:rPr lang="he-IL"/>
              <a:pPr>
                <a:defRPr/>
              </a:pPr>
              <a:t>ז'/תמוז/תשע"ח</a:t>
            </a:fld>
            <a:endParaRPr lang="he-IL"/>
          </a:p>
        </p:txBody>
      </p:sp>
      <p:sp>
        <p:nvSpPr>
          <p:cNvPr id="8" name="Footer Placeholder 4"/>
          <p:cNvSpPr>
            <a:spLocks noGrp="1"/>
          </p:cNvSpPr>
          <p:nvPr>
            <p:ph type="ftr" sz="quarter" idx="11"/>
          </p:nvPr>
        </p:nvSpPr>
        <p:spPr/>
        <p:txBody>
          <a:bodyPr/>
          <a:lstStyle>
            <a:lvl1pPr>
              <a:defRPr/>
            </a:lvl1pPr>
          </a:lstStyle>
          <a:p>
            <a:pPr>
              <a:defRPr/>
            </a:pPr>
            <a:endParaRPr lang="he-IL"/>
          </a:p>
        </p:txBody>
      </p:sp>
      <p:sp>
        <p:nvSpPr>
          <p:cNvPr id="9" name="Slide Number Placeholder 5"/>
          <p:cNvSpPr>
            <a:spLocks noGrp="1"/>
          </p:cNvSpPr>
          <p:nvPr>
            <p:ph type="sldNum" sz="quarter" idx="12"/>
          </p:nvPr>
        </p:nvSpPr>
        <p:spPr/>
        <p:txBody>
          <a:bodyPr/>
          <a:lstStyle>
            <a:lvl1pPr>
              <a:defRPr/>
            </a:lvl1pPr>
          </a:lstStyle>
          <a:p>
            <a:fld id="{D3B1B5E9-83C6-4BAE-B581-762FFAE2EFC5}" type="slidenum">
              <a:rPr lang="he-IL" altLang="en-US"/>
              <a:pPr/>
              <a:t>‹#›</a:t>
            </a:fld>
            <a:endParaRPr lang="he-IL" altLang="en-US"/>
          </a:p>
        </p:txBody>
      </p:sp>
    </p:spTree>
    <p:extLst>
      <p:ext uri="{BB962C8B-B14F-4D97-AF65-F5344CB8AC3E}">
        <p14:creationId xmlns:p14="http://schemas.microsoft.com/office/powerpoint/2010/main" val="1057582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3"/>
          <p:cNvSpPr>
            <a:spLocks noGrp="1"/>
          </p:cNvSpPr>
          <p:nvPr>
            <p:ph type="dt" sz="half" idx="10"/>
          </p:nvPr>
        </p:nvSpPr>
        <p:spPr/>
        <p:txBody>
          <a:bodyPr/>
          <a:lstStyle>
            <a:lvl1pPr>
              <a:defRPr/>
            </a:lvl1pPr>
          </a:lstStyle>
          <a:p>
            <a:pPr>
              <a:defRPr/>
            </a:pPr>
            <a:fld id="{F33A7EB2-418A-47A2-9490-4C887CE8EADE}" type="datetimeFigureOut">
              <a:rPr lang="he-IL"/>
              <a:pPr>
                <a:defRPr/>
              </a:pPr>
              <a:t>ז'/תמוז/תשע"ח</a:t>
            </a:fld>
            <a:endParaRPr lang="he-IL"/>
          </a:p>
        </p:txBody>
      </p:sp>
      <p:sp>
        <p:nvSpPr>
          <p:cNvPr id="4" name="Footer Placeholder 4"/>
          <p:cNvSpPr>
            <a:spLocks noGrp="1"/>
          </p:cNvSpPr>
          <p:nvPr>
            <p:ph type="ftr" sz="quarter" idx="11"/>
          </p:nvPr>
        </p:nvSpPr>
        <p:spPr/>
        <p:txBody>
          <a:bodyPr/>
          <a:lstStyle>
            <a:lvl1pPr>
              <a:defRPr/>
            </a:lvl1pPr>
          </a:lstStyle>
          <a:p>
            <a:pPr>
              <a:defRPr/>
            </a:pPr>
            <a:endParaRPr lang="he-IL"/>
          </a:p>
        </p:txBody>
      </p:sp>
      <p:sp>
        <p:nvSpPr>
          <p:cNvPr id="5" name="Slide Number Placeholder 5"/>
          <p:cNvSpPr>
            <a:spLocks noGrp="1"/>
          </p:cNvSpPr>
          <p:nvPr>
            <p:ph type="sldNum" sz="quarter" idx="12"/>
          </p:nvPr>
        </p:nvSpPr>
        <p:spPr/>
        <p:txBody>
          <a:bodyPr/>
          <a:lstStyle>
            <a:lvl1pPr>
              <a:defRPr/>
            </a:lvl1pPr>
          </a:lstStyle>
          <a:p>
            <a:fld id="{9F2E4FDC-DAE0-480D-A57A-FC347625D01A}" type="slidenum">
              <a:rPr lang="he-IL" altLang="en-US"/>
              <a:pPr/>
              <a:t>‹#›</a:t>
            </a:fld>
            <a:endParaRPr lang="he-IL" altLang="en-US"/>
          </a:p>
        </p:txBody>
      </p:sp>
    </p:spTree>
    <p:extLst>
      <p:ext uri="{BB962C8B-B14F-4D97-AF65-F5344CB8AC3E}">
        <p14:creationId xmlns:p14="http://schemas.microsoft.com/office/powerpoint/2010/main" val="724907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897360-740B-4E76-B5F1-51CC0D0B5191}" type="datetimeFigureOut">
              <a:rPr lang="he-IL"/>
              <a:pPr>
                <a:defRPr/>
              </a:pPr>
              <a:t>ז'/תמוז/תשע"ח</a:t>
            </a:fld>
            <a:endParaRPr lang="he-IL"/>
          </a:p>
        </p:txBody>
      </p:sp>
      <p:sp>
        <p:nvSpPr>
          <p:cNvPr id="3" name="Footer Placeholder 4"/>
          <p:cNvSpPr>
            <a:spLocks noGrp="1"/>
          </p:cNvSpPr>
          <p:nvPr>
            <p:ph type="ftr" sz="quarter" idx="11"/>
          </p:nvPr>
        </p:nvSpPr>
        <p:spPr/>
        <p:txBody>
          <a:bodyPr/>
          <a:lstStyle>
            <a:lvl1pPr>
              <a:defRPr/>
            </a:lvl1pPr>
          </a:lstStyle>
          <a:p>
            <a:pPr>
              <a:defRPr/>
            </a:pPr>
            <a:endParaRPr lang="he-IL"/>
          </a:p>
        </p:txBody>
      </p:sp>
      <p:sp>
        <p:nvSpPr>
          <p:cNvPr id="4" name="Slide Number Placeholder 5"/>
          <p:cNvSpPr>
            <a:spLocks noGrp="1"/>
          </p:cNvSpPr>
          <p:nvPr>
            <p:ph type="sldNum" sz="quarter" idx="12"/>
          </p:nvPr>
        </p:nvSpPr>
        <p:spPr/>
        <p:txBody>
          <a:bodyPr/>
          <a:lstStyle>
            <a:lvl1pPr>
              <a:defRPr/>
            </a:lvl1pPr>
          </a:lstStyle>
          <a:p>
            <a:fld id="{3D7F99F2-3BD3-40F2-A5DD-48DDC30207F5}" type="slidenum">
              <a:rPr lang="he-IL" altLang="en-US"/>
              <a:pPr/>
              <a:t>‹#›</a:t>
            </a:fld>
            <a:endParaRPr lang="he-IL" altLang="en-US"/>
          </a:p>
        </p:txBody>
      </p:sp>
    </p:spTree>
    <p:extLst>
      <p:ext uri="{BB962C8B-B14F-4D97-AF65-F5344CB8AC3E}">
        <p14:creationId xmlns:p14="http://schemas.microsoft.com/office/powerpoint/2010/main" val="1385878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A679034-E205-497F-8CF0-242994F79766}" type="datetimeFigureOut">
              <a:rPr lang="he-IL"/>
              <a:pPr>
                <a:defRPr/>
              </a:pPr>
              <a:t>ז'/תמוז/תשע"ח</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A3E3EF7F-3996-46F7-A5AA-6BA6B6D7A2DD}" type="slidenum">
              <a:rPr lang="he-IL" altLang="en-US"/>
              <a:pPr/>
              <a:t>‹#›</a:t>
            </a:fld>
            <a:endParaRPr lang="he-IL" altLang="en-US"/>
          </a:p>
        </p:txBody>
      </p:sp>
    </p:spTree>
    <p:extLst>
      <p:ext uri="{BB962C8B-B14F-4D97-AF65-F5344CB8AC3E}">
        <p14:creationId xmlns:p14="http://schemas.microsoft.com/office/powerpoint/2010/main" val="285794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913066B-BBD8-4DF8-9214-0623227A2A67}" type="datetimeFigureOut">
              <a:rPr lang="he-IL"/>
              <a:pPr>
                <a:defRPr/>
              </a:pPr>
              <a:t>ז'/תמוז/תשע"ח</a:t>
            </a:fld>
            <a:endParaRPr lang="he-IL"/>
          </a:p>
        </p:txBody>
      </p:sp>
      <p:sp>
        <p:nvSpPr>
          <p:cNvPr id="6" name="Footer Placeholder 4"/>
          <p:cNvSpPr>
            <a:spLocks noGrp="1"/>
          </p:cNvSpPr>
          <p:nvPr>
            <p:ph type="ftr" sz="quarter" idx="11"/>
          </p:nvPr>
        </p:nvSpPr>
        <p:spPr/>
        <p:txBody>
          <a:bodyPr/>
          <a:lstStyle>
            <a:lvl1pPr>
              <a:defRPr/>
            </a:lvl1pPr>
          </a:lstStyle>
          <a:p>
            <a:pPr>
              <a:defRPr/>
            </a:pPr>
            <a:endParaRPr lang="he-IL"/>
          </a:p>
        </p:txBody>
      </p:sp>
      <p:sp>
        <p:nvSpPr>
          <p:cNvPr id="7" name="Slide Number Placeholder 5"/>
          <p:cNvSpPr>
            <a:spLocks noGrp="1"/>
          </p:cNvSpPr>
          <p:nvPr>
            <p:ph type="sldNum" sz="quarter" idx="12"/>
          </p:nvPr>
        </p:nvSpPr>
        <p:spPr/>
        <p:txBody>
          <a:bodyPr/>
          <a:lstStyle>
            <a:lvl1pPr>
              <a:defRPr/>
            </a:lvl1pPr>
          </a:lstStyle>
          <a:p>
            <a:fld id="{218220E0-D865-4DD0-8E8C-9E6F8306F4F0}" type="slidenum">
              <a:rPr lang="he-IL" altLang="en-US"/>
              <a:pPr/>
              <a:t>‹#›</a:t>
            </a:fld>
            <a:endParaRPr lang="he-IL" altLang="en-US"/>
          </a:p>
        </p:txBody>
      </p:sp>
    </p:spTree>
    <p:extLst>
      <p:ext uri="{BB962C8B-B14F-4D97-AF65-F5344CB8AC3E}">
        <p14:creationId xmlns:p14="http://schemas.microsoft.com/office/powerpoint/2010/main" val="221832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42937B9F-9A3E-4CAD-BEBE-4F004FB1292E}" type="datetimeFigureOut">
              <a:rPr lang="he-IL"/>
              <a:pPr>
                <a:defRPr/>
              </a:pPr>
              <a:t>ז'/תמוז/תשע"ח</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B16065F7-DFC5-4F83-830D-0ABB69A820F9}" type="slidenum">
              <a:rPr lang="he-IL" altLang="en-US"/>
              <a:pPr/>
              <a:t>‹#›</a:t>
            </a:fld>
            <a:endParaRPr lang="he-IL" altLang="en-US"/>
          </a:p>
        </p:txBody>
      </p:sp>
    </p:spTree>
    <p:extLst>
      <p:ext uri="{BB962C8B-B14F-4D97-AF65-F5344CB8AC3E}">
        <p14:creationId xmlns:p14="http://schemas.microsoft.com/office/powerpoint/2010/main" val="98240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EC6AD5FF-EAF2-42C9-943E-C914B3E3A79C}" type="datetimeFigureOut">
              <a:rPr lang="he-IL"/>
              <a:pPr>
                <a:defRPr/>
              </a:pPr>
              <a:t>ז'/תמוז/תשע"ח</a:t>
            </a:fld>
            <a:endParaRPr lang="he-IL"/>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fld id="{F8BFE347-A586-45E1-B0DC-BB96EE039DD4}" type="slidenum">
              <a:rPr lang="he-IL" altLang="en-US"/>
              <a:pPr/>
              <a:t>‹#›</a:t>
            </a:fld>
            <a:endParaRPr lang="he-IL" altLang="en-US"/>
          </a:p>
        </p:txBody>
      </p:sp>
    </p:spTree>
    <p:extLst>
      <p:ext uri="{BB962C8B-B14F-4D97-AF65-F5344CB8AC3E}">
        <p14:creationId xmlns:p14="http://schemas.microsoft.com/office/powerpoint/2010/main" val="1793888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512" y="2130519"/>
            <a:ext cx="7772977" cy="14693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023" y="3885640"/>
            <a:ext cx="6401955" cy="1753721"/>
          </a:xfrm>
        </p:spPr>
        <p:txBody>
          <a:bodyPr/>
          <a:lstStyle>
            <a:lvl1pPr marL="0" indent="0" algn="ctr">
              <a:buNone/>
              <a:defRPr/>
            </a:lvl1pPr>
            <a:lvl2pPr marL="403433" indent="0" algn="ctr">
              <a:buNone/>
              <a:defRPr/>
            </a:lvl2pPr>
            <a:lvl3pPr marL="806867" indent="0" algn="ctr">
              <a:buNone/>
              <a:defRPr/>
            </a:lvl3pPr>
            <a:lvl4pPr marL="1210300" indent="0" algn="ctr">
              <a:buNone/>
              <a:defRPr/>
            </a:lvl4pPr>
            <a:lvl5pPr marL="1613733" indent="0" algn="ctr">
              <a:buNone/>
              <a:defRPr/>
            </a:lvl5pPr>
            <a:lvl6pPr marL="2017166" indent="0" algn="ctr">
              <a:buNone/>
              <a:defRPr/>
            </a:lvl6pPr>
            <a:lvl7pPr marL="2420600" indent="0" algn="ctr">
              <a:buNone/>
              <a:defRPr/>
            </a:lvl7pPr>
            <a:lvl8pPr marL="2824033" indent="0" algn="ctr">
              <a:buNone/>
              <a:defRPr/>
            </a:lvl8pPr>
            <a:lvl9pPr marL="3227466"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defTabSz="806867" rtl="0"/>
            <a:fld id="{5183CEBC-DD66-456D-A373-DF0AFFF4D649}"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3718669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defTabSz="806867" rtl="0"/>
            <a:fld id="{14BA2C2A-A3D7-4E2A-9686-CECB255C7346}"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2542037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035" y="4406713"/>
            <a:ext cx="7771534" cy="1362916"/>
          </a:xfrm>
        </p:spPr>
        <p:txBody>
          <a:bodyPr anchor="t"/>
          <a:lstStyle>
            <a:lvl1pPr algn="l">
              <a:defRPr sz="3530" b="1" cap="all"/>
            </a:lvl1pPr>
          </a:lstStyle>
          <a:p>
            <a:r>
              <a:rPr lang="en-US" smtClean="0"/>
              <a:t>Click to edit Master title style</a:t>
            </a:r>
            <a:endParaRPr lang="en-US"/>
          </a:p>
        </p:txBody>
      </p:sp>
      <p:sp>
        <p:nvSpPr>
          <p:cNvPr id="3" name="Text Placeholder 2"/>
          <p:cNvSpPr>
            <a:spLocks noGrp="1"/>
          </p:cNvSpPr>
          <p:nvPr>
            <p:ph type="body" idx="1"/>
          </p:nvPr>
        </p:nvSpPr>
        <p:spPr>
          <a:xfrm>
            <a:off x="723035" y="2906526"/>
            <a:ext cx="7771534" cy="1500187"/>
          </a:xfrm>
        </p:spPr>
        <p:txBody>
          <a:bodyPr anchor="b"/>
          <a:lstStyle>
            <a:lvl1pPr marL="0" indent="0">
              <a:buNone/>
              <a:defRPr sz="1765"/>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defTabSz="806867" rtl="0"/>
            <a:fld id="{4811DE1A-C426-46F0-A0BB-75BE7C3D47A8}"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263306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5636" y="1411942"/>
            <a:ext cx="3671455" cy="3993497"/>
          </a:xfrm>
        </p:spPr>
        <p:txBody>
          <a:bodyPr/>
          <a:lstStyle>
            <a:lvl1pPr>
              <a:defRPr sz="2471"/>
            </a:lvl1pPr>
            <a:lvl2pPr>
              <a:defRPr sz="2118"/>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225636" y="1411942"/>
            <a:ext cx="3671455" cy="3993497"/>
          </a:xfrm>
        </p:spPr>
        <p:txBody>
          <a:bodyPr/>
          <a:lstStyle>
            <a:lvl1pPr>
              <a:defRPr sz="2471"/>
            </a:lvl1pPr>
            <a:lvl2pPr>
              <a:defRPr sz="2118"/>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6" name="Footer Placeholder 5"/>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7" name="Slide Number Placeholder 6"/>
          <p:cNvSpPr>
            <a:spLocks noGrp="1"/>
          </p:cNvSpPr>
          <p:nvPr>
            <p:ph type="sldNum" sz="quarter" idx="12"/>
          </p:nvPr>
        </p:nvSpPr>
        <p:spPr/>
        <p:txBody>
          <a:bodyPr/>
          <a:lstStyle>
            <a:lvl1pPr>
              <a:defRPr/>
            </a:lvl1pPr>
          </a:lstStyle>
          <a:p>
            <a:pPr defTabSz="806867" rtl="0"/>
            <a:fld id="{CA078DC8-A920-4844-AECA-F30AB2A3E48F}"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1605468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44"/>
            <a:ext cx="822902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489" y="1535206"/>
            <a:ext cx="4039465"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smtClean="0"/>
              <a:t>Click to edit Master text styles</a:t>
            </a:r>
          </a:p>
        </p:txBody>
      </p:sp>
      <p:sp>
        <p:nvSpPr>
          <p:cNvPr id="4" name="Content Placeholder 3"/>
          <p:cNvSpPr>
            <a:spLocks noGrp="1"/>
          </p:cNvSpPr>
          <p:nvPr>
            <p:ph sz="half" idx="2"/>
          </p:nvPr>
        </p:nvSpPr>
        <p:spPr>
          <a:xfrm>
            <a:off x="457489" y="2175343"/>
            <a:ext cx="4039465" cy="3951474"/>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603" y="1535206"/>
            <a:ext cx="4040909"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smtClean="0"/>
              <a:t>Click to edit Master text styles</a:t>
            </a:r>
          </a:p>
        </p:txBody>
      </p:sp>
      <p:sp>
        <p:nvSpPr>
          <p:cNvPr id="6" name="Content Placeholder 5"/>
          <p:cNvSpPr>
            <a:spLocks noGrp="1"/>
          </p:cNvSpPr>
          <p:nvPr>
            <p:ph sz="quarter" idx="4"/>
          </p:nvPr>
        </p:nvSpPr>
        <p:spPr>
          <a:xfrm>
            <a:off x="4645603" y="2175343"/>
            <a:ext cx="4040909" cy="3951474"/>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8" name="Footer Placeholder 7"/>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9" name="Slide Number Placeholder 8"/>
          <p:cNvSpPr>
            <a:spLocks noGrp="1"/>
          </p:cNvSpPr>
          <p:nvPr>
            <p:ph type="sldNum" sz="quarter" idx="12"/>
          </p:nvPr>
        </p:nvSpPr>
        <p:spPr/>
        <p:txBody>
          <a:bodyPr/>
          <a:lstStyle>
            <a:lvl1pPr>
              <a:defRPr/>
            </a:lvl1pPr>
          </a:lstStyle>
          <a:p>
            <a:pPr defTabSz="806867" rtl="0"/>
            <a:fld id="{01558235-5AC7-4DF5-A30A-F61AF4839C0C}"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3144270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4" name="Footer Placeholder 3"/>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5" name="Slide Number Placeholder 4"/>
          <p:cNvSpPr>
            <a:spLocks noGrp="1"/>
          </p:cNvSpPr>
          <p:nvPr>
            <p:ph type="sldNum" sz="quarter" idx="12"/>
          </p:nvPr>
        </p:nvSpPr>
        <p:spPr/>
        <p:txBody>
          <a:bodyPr/>
          <a:lstStyle>
            <a:lvl1pPr>
              <a:defRPr/>
            </a:lvl1pPr>
          </a:lstStyle>
          <a:p>
            <a:pPr defTabSz="806867" rtl="0"/>
            <a:fld id="{401850A9-9154-49FE-B13E-028271000FE9}"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2790881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3" name="Footer Placeholder 2"/>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4" name="Slide Number Placeholder 3"/>
          <p:cNvSpPr>
            <a:spLocks noGrp="1"/>
          </p:cNvSpPr>
          <p:nvPr>
            <p:ph type="sldNum" sz="quarter" idx="12"/>
          </p:nvPr>
        </p:nvSpPr>
        <p:spPr/>
        <p:txBody>
          <a:bodyPr/>
          <a:lstStyle>
            <a:lvl1pPr>
              <a:defRPr/>
            </a:lvl1pPr>
          </a:lstStyle>
          <a:p>
            <a:pPr defTabSz="806867" rtl="0"/>
            <a:fld id="{40E0D408-085E-40BE-8862-3A41AA20BB5D}"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3244625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489" y="273144"/>
            <a:ext cx="3007591" cy="1162610"/>
          </a:xfrm>
        </p:spPr>
        <p:txBody>
          <a:bodyPr anchor="b"/>
          <a:lstStyle>
            <a:lvl1pPr algn="l">
              <a:defRPr sz="1765" b="1"/>
            </a:lvl1pPr>
          </a:lstStyle>
          <a:p>
            <a:r>
              <a:rPr lang="en-US" smtClean="0"/>
              <a:t>Click to edit Master title style</a:t>
            </a:r>
            <a:endParaRPr lang="en-US"/>
          </a:p>
        </p:txBody>
      </p:sp>
      <p:sp>
        <p:nvSpPr>
          <p:cNvPr id="3" name="Content Placeholder 2"/>
          <p:cNvSpPr>
            <a:spLocks noGrp="1"/>
          </p:cNvSpPr>
          <p:nvPr>
            <p:ph idx="1"/>
          </p:nvPr>
        </p:nvSpPr>
        <p:spPr>
          <a:xfrm>
            <a:off x="3574762" y="273144"/>
            <a:ext cx="5111750" cy="5853672"/>
          </a:xfr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489" y="1435755"/>
            <a:ext cx="3007591" cy="4691062"/>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6" name="Footer Placeholder 5"/>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7" name="Slide Number Placeholder 6"/>
          <p:cNvSpPr>
            <a:spLocks noGrp="1"/>
          </p:cNvSpPr>
          <p:nvPr>
            <p:ph type="sldNum" sz="quarter" idx="12"/>
          </p:nvPr>
        </p:nvSpPr>
        <p:spPr/>
        <p:txBody>
          <a:bodyPr/>
          <a:lstStyle>
            <a:lvl1pPr>
              <a:defRPr/>
            </a:lvl1pPr>
          </a:lstStyle>
          <a:p>
            <a:pPr defTabSz="806867" rtl="0"/>
            <a:fld id="{C8384B63-CE79-4119-B400-67281B2B363A}"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11749536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32" y="4800321"/>
            <a:ext cx="5486977" cy="567297"/>
          </a:xfrm>
        </p:spPr>
        <p:txBody>
          <a:bodyPr anchor="b"/>
          <a:lstStyle>
            <a:lvl1pPr algn="l">
              <a:defRPr sz="1765" b="1"/>
            </a:lvl1pPr>
          </a:lstStyle>
          <a:p>
            <a:r>
              <a:rPr lang="en-US" smtClean="0"/>
              <a:t>Click to edit Master title style</a:t>
            </a:r>
            <a:endParaRPr lang="en-US"/>
          </a:p>
        </p:txBody>
      </p:sp>
      <p:sp>
        <p:nvSpPr>
          <p:cNvPr id="3" name="Picture Placeholder 2"/>
          <p:cNvSpPr>
            <a:spLocks noGrp="1"/>
          </p:cNvSpPr>
          <p:nvPr>
            <p:ph type="pic" idx="1"/>
          </p:nvPr>
        </p:nvSpPr>
        <p:spPr>
          <a:xfrm>
            <a:off x="1792432" y="612122"/>
            <a:ext cx="5486977" cy="4115360"/>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endParaRPr lang="en-US"/>
          </a:p>
        </p:txBody>
      </p:sp>
      <p:sp>
        <p:nvSpPr>
          <p:cNvPr id="4" name="Text Placeholder 3"/>
          <p:cNvSpPr>
            <a:spLocks noGrp="1"/>
          </p:cNvSpPr>
          <p:nvPr>
            <p:ph type="body" sz="half" idx="2"/>
          </p:nvPr>
        </p:nvSpPr>
        <p:spPr>
          <a:xfrm>
            <a:off x="1792432" y="5367618"/>
            <a:ext cx="5486977" cy="804022"/>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6" name="Footer Placeholder 5"/>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7" name="Slide Number Placeholder 6"/>
          <p:cNvSpPr>
            <a:spLocks noGrp="1"/>
          </p:cNvSpPr>
          <p:nvPr>
            <p:ph type="sldNum" sz="quarter" idx="12"/>
          </p:nvPr>
        </p:nvSpPr>
        <p:spPr/>
        <p:txBody>
          <a:bodyPr/>
          <a:lstStyle>
            <a:lvl1pPr>
              <a:defRPr/>
            </a:lvl1pPr>
          </a:lstStyle>
          <a:p>
            <a:pPr defTabSz="806867" rtl="0"/>
            <a:fld id="{DD019550-3EC6-499F-BA50-DA59B50D4363}"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605265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defTabSz="806867" rtl="0"/>
            <a:fld id="{9A97AD77-B2B3-43D6-8179-073BCB591702}"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709009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26727" y="242328"/>
            <a:ext cx="1870364" cy="516311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5637" y="242328"/>
            <a:ext cx="5472545" cy="516311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lgn="l" defTabSz="806867" rtl="0"/>
            <a:endParaRPr lang="en-US" altLang="en-US">
              <a:solidFill>
                <a:srgbClr val="000000"/>
              </a:solidFill>
              <a:latin typeface="Arial" charset="0"/>
              <a:cs typeface="+mn-cs"/>
            </a:endParaRPr>
          </a:p>
        </p:txBody>
      </p:sp>
      <p:sp>
        <p:nvSpPr>
          <p:cNvPr id="5" name="Footer Placeholder 4"/>
          <p:cNvSpPr>
            <a:spLocks noGrp="1"/>
          </p:cNvSpPr>
          <p:nvPr>
            <p:ph type="ftr" sz="quarter" idx="11"/>
          </p:nvPr>
        </p:nvSpPr>
        <p:spPr/>
        <p:txBody>
          <a:bodyPr/>
          <a:lstStyle>
            <a:lvl1pPr>
              <a:defRPr/>
            </a:lvl1pPr>
          </a:lstStyle>
          <a:p>
            <a:pPr defTabSz="806867" rtl="0"/>
            <a:endParaRPr lang="en-US" altLang="en-US">
              <a:solidFill>
                <a:srgbClr val="000000"/>
              </a:solidFill>
              <a:latin typeface="Arial" charset="0"/>
              <a:cs typeface="+mn-cs"/>
            </a:endParaRPr>
          </a:p>
        </p:txBody>
      </p:sp>
      <p:sp>
        <p:nvSpPr>
          <p:cNvPr id="6" name="Slide Number Placeholder 5"/>
          <p:cNvSpPr>
            <a:spLocks noGrp="1"/>
          </p:cNvSpPr>
          <p:nvPr>
            <p:ph type="sldNum" sz="quarter" idx="12"/>
          </p:nvPr>
        </p:nvSpPr>
        <p:spPr/>
        <p:txBody>
          <a:bodyPr/>
          <a:lstStyle>
            <a:lvl1pPr>
              <a:defRPr/>
            </a:lvl1pPr>
          </a:lstStyle>
          <a:p>
            <a:pPr defTabSz="806867" rtl="0"/>
            <a:fld id="{EB8B5F2D-8B92-48A1-B9DB-C3555FAD9074}"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1803688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E949790F-DDE3-4BCB-B2BA-B5CD3837A819}"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2BD35EE8-51F2-40E1-A8A4-C0B6205E7EC9}"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759207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DEBFB11F-BCEC-45FD-8D84-594773707186}"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4D48085-43A6-4073-AB37-960CF47811A5}"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21542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DD227E95-DC6E-43EB-86C9-A9B83710907B}"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8B922ACA-D8A2-4545-B8C3-06D902639DC9}"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432003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209E2B76-8449-4BE4-8C0C-463041F212E6}"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E75C301C-88FF-440C-80DA-1ACA4D34B2F5}"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46389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9ADB4BB3-F525-4260-B42E-5D80B0F6F400}"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8"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9"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33161936-AF2A-4ED8-93A9-0A257C3CABE0}"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828882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A76D54E9-7E34-4F61-A4DC-DE40F7CDC950}"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F8EA172-4411-4F96-A7A1-C59C2A43A907}"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53133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58A1391A-5E05-4952-8068-0292B2100583}"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3"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4"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5C2A6701-F10C-46E5-AF0E-6798800C2668}"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53114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38F3FBB5-1A3F-43A6-84B4-6625990E4F36}"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F0144236-EB6F-42C1-8095-386F50DE7435}"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105584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C885DA87-26A6-4D4E-8F25-1A1AED71FFAA}"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7"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D1794772-09B7-48C4-BD1A-57C6FAF6FC5E}"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656956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738ACBBA-A11B-4E4B-B443-B0B0519D4E06}"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7C1395CF-B5B3-4DA4-B29C-1E5AE5148E53}"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156206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6DCD4FC2-7593-4C72-AA3B-90FDA5741C13}"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22A3667F-E454-4D23-BDEF-7A4BB3209B0B}"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108092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Pag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b="1" i="0" spc="-38" baseline="0">
                <a:solidFill>
                  <a:schemeClr val="tx1">
                    <a:lumMod val="85000"/>
                    <a:lumOff val="15000"/>
                  </a:schemeClr>
                </a:solidFill>
                <a:latin typeface="Corbel" charset="0"/>
                <a:ea typeface="Corbel" charset="0"/>
                <a:cs typeface="Corbel" charset="0"/>
              </a:defRPr>
            </a:lvl1pPr>
          </a:lstStyle>
          <a:p>
            <a:r>
              <a:rPr lang="sl-SI" smtClean="0"/>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b="0" i="0" cap="all" spc="150" baseline="0">
                <a:solidFill>
                  <a:schemeClr val="tx2"/>
                </a:solidFill>
                <a:latin typeface="Corbel" charset="0"/>
                <a:ea typeface="Corbel" charset="0"/>
                <a:cs typeface="Corbel" charset="0"/>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sl-SI" smtClean="0"/>
              <a:t>Click to edit Master subtitle style</a:t>
            </a:r>
            <a:endParaRPr lang="en-US" dirty="0"/>
          </a:p>
        </p:txBody>
      </p:sp>
      <p:sp>
        <p:nvSpPr>
          <p:cNvPr id="4" name="Date Placeholder 3"/>
          <p:cNvSpPr>
            <a:spLocks noGrp="1"/>
          </p:cNvSpPr>
          <p:nvPr>
            <p:ph type="dt" sz="half" idx="10"/>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D023C87E-F817-1F4C-95C8-5FA885B31A81}" type="datetime3">
              <a:rPr lang="en-US" smtClean="0"/>
              <a:pPr defTabSz="685800" rtl="0" fontAlgn="auto">
                <a:spcBef>
                  <a:spcPts val="0"/>
                </a:spcBef>
                <a:spcAft>
                  <a:spcPts val="0"/>
                </a:spcAft>
              </a:pPr>
              <a:t>20 June 2018</a:t>
            </a:fld>
            <a:endParaRPr lang="en-US" dirty="0"/>
          </a:p>
        </p:txBody>
      </p:sp>
      <p:sp>
        <p:nvSpPr>
          <p:cNvPr id="5" name="Footer Placeholder 4"/>
          <p:cNvSpPr>
            <a:spLocks noGrp="1"/>
          </p:cNvSpPr>
          <p:nvPr>
            <p:ph type="ftr" sz="quarter" idx="11"/>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endParaRPr lang="en-US" dirty="0"/>
          </a:p>
        </p:txBody>
      </p:sp>
      <p:sp>
        <p:nvSpPr>
          <p:cNvPr id="6" name="Slide Number Placeholder 5"/>
          <p:cNvSpPr>
            <a:spLocks noGrp="1"/>
          </p:cNvSpPr>
          <p:nvPr>
            <p:ph type="sldNum" sz="quarter" idx="12"/>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34DCCE82-1BCE-1F46-B411-3A529E6161F0}" type="slidenum">
              <a:rPr lang="en-US" smtClean="0"/>
              <a:pPr defTabSz="685800" rtl="0" fontAlgn="auto">
                <a:spcBef>
                  <a:spcPts val="0"/>
                </a:spcBef>
                <a:spcAft>
                  <a:spcPts val="0"/>
                </a:spcAft>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53467" y="0"/>
            <a:ext cx="2341013" cy="3048860"/>
          </a:xfrm>
          <a:prstGeom prst="rect">
            <a:avLst/>
          </a:prstGeom>
        </p:spPr>
      </p:pic>
      <p:cxnSp>
        <p:nvCxnSpPr>
          <p:cNvPr id="11" name="Straight Connector 10"/>
          <p:cNvCxnSpPr/>
          <p:nvPr userDrawn="1"/>
        </p:nvCxnSpPr>
        <p:spPr>
          <a:xfrm flipV="1">
            <a:off x="822961" y="4325113"/>
            <a:ext cx="7586402" cy="23951"/>
          </a:xfrm>
          <a:prstGeom prst="line">
            <a:avLst/>
          </a:prstGeom>
          <a:ln w="57150">
            <a:solidFill>
              <a:srgbClr val="E3935D"/>
            </a:solidFill>
          </a:ln>
        </p:spPr>
        <p:style>
          <a:lnRef idx="3">
            <a:schemeClr val="accent2"/>
          </a:lnRef>
          <a:fillRef idx="0">
            <a:schemeClr val="accent2"/>
          </a:fillRef>
          <a:effectRef idx="2">
            <a:schemeClr val="accent2"/>
          </a:effectRef>
          <a:fontRef idx="minor">
            <a:schemeClr val="tx1"/>
          </a:fontRef>
        </p:style>
      </p:cxnSp>
      <p:pic>
        <p:nvPicPr>
          <p:cNvPr id="12" name="Content Placeholder 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253889" y="297602"/>
            <a:ext cx="2155474" cy="1916788"/>
          </a:xfrm>
          <a:prstGeom prst="rect">
            <a:avLst/>
          </a:prstGeom>
        </p:spPr>
      </p:pic>
    </p:spTree>
    <p:extLst>
      <p:ext uri="{BB962C8B-B14F-4D97-AF65-F5344CB8AC3E}">
        <p14:creationId xmlns:p14="http://schemas.microsoft.com/office/powerpoint/2010/main" val="6463835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ext slide">
    <p:spTree>
      <p:nvGrpSpPr>
        <p:cNvPr id="1" name=""/>
        <p:cNvGrpSpPr/>
        <p:nvPr/>
      </p:nvGrpSpPr>
      <p:grpSpPr>
        <a:xfrm>
          <a:off x="0" y="0"/>
          <a:ext cx="0" cy="0"/>
          <a:chOff x="0" y="0"/>
          <a:chExt cx="0" cy="0"/>
        </a:xfrm>
      </p:grpSpPr>
      <p:sp>
        <p:nvSpPr>
          <p:cNvPr id="2" name="Title 1"/>
          <p:cNvSpPr>
            <a:spLocks noGrp="1"/>
          </p:cNvSpPr>
          <p:nvPr>
            <p:ph type="title"/>
          </p:nvPr>
        </p:nvSpPr>
        <p:spPr>
          <a:xfrm>
            <a:off x="1075228" y="286604"/>
            <a:ext cx="7291532" cy="1450757"/>
          </a:xfrm>
        </p:spPr>
        <p:txBody>
          <a:bodyPr/>
          <a:lstStyle>
            <a:lvl1pPr marL="0">
              <a:defRPr b="1" i="0">
                <a:latin typeface="Corbel" charset="0"/>
                <a:ea typeface="Corbel" charset="0"/>
                <a:cs typeface="Corbel" charset="0"/>
              </a:defRPr>
            </a:lvl1pPr>
          </a:lstStyle>
          <a:p>
            <a:r>
              <a:rPr lang="sl-SI" smtClean="0"/>
              <a:t>Click to edit Master title style</a:t>
            </a:r>
            <a:endParaRPr lang="en-US" dirty="0"/>
          </a:p>
        </p:txBody>
      </p:sp>
      <p:sp>
        <p:nvSpPr>
          <p:cNvPr id="3" name="Content Placeholder 2"/>
          <p:cNvSpPr>
            <a:spLocks noGrp="1"/>
          </p:cNvSpPr>
          <p:nvPr>
            <p:ph idx="1"/>
          </p:nvPr>
        </p:nvSpPr>
        <p:spPr>
          <a:xfrm>
            <a:off x="1075228" y="1845734"/>
            <a:ext cx="7291532" cy="4023360"/>
          </a:xfrm>
        </p:spPr>
        <p:txBody>
          <a:bodyPr/>
          <a:lstStyle/>
          <a:p>
            <a:pPr lvl="0"/>
            <a:r>
              <a:rPr lang="sl-SI" smtClean="0"/>
              <a:t>Click to edit Master text styles</a:t>
            </a:r>
          </a:p>
          <a:p>
            <a:pPr lvl="1"/>
            <a:r>
              <a:rPr lang="sl-SI" smtClean="0"/>
              <a:t>Second level</a:t>
            </a:r>
          </a:p>
          <a:p>
            <a:pPr lvl="2"/>
            <a:r>
              <a:rPr lang="sl-SI" smtClean="0"/>
              <a:t>Third level</a:t>
            </a:r>
          </a:p>
          <a:p>
            <a:pPr lvl="3"/>
            <a:r>
              <a:rPr lang="sl-SI" smtClean="0"/>
              <a:t>Fourth level</a:t>
            </a:r>
          </a:p>
          <a:p>
            <a:pPr lvl="4"/>
            <a:r>
              <a:rPr lang="sl-SI" smtClean="0"/>
              <a:t>Fifth level</a:t>
            </a:r>
            <a:endParaRPr lang="en-US" dirty="0"/>
          </a:p>
        </p:txBody>
      </p:sp>
      <p:sp>
        <p:nvSpPr>
          <p:cNvPr id="4" name="Date Placeholder 3"/>
          <p:cNvSpPr>
            <a:spLocks noGrp="1"/>
          </p:cNvSpPr>
          <p:nvPr>
            <p:ph type="dt" sz="half" idx="10"/>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4599A755-C15F-E548-87AF-61A1416A80C3}" type="datetime3">
              <a:rPr lang="en-US" smtClean="0"/>
              <a:pPr defTabSz="685800" rtl="0" fontAlgn="auto">
                <a:spcBef>
                  <a:spcPts val="0"/>
                </a:spcBef>
                <a:spcAft>
                  <a:spcPts val="0"/>
                </a:spcAft>
              </a:pPr>
              <a:t>20 June 2018</a:t>
            </a:fld>
            <a:endParaRPr lang="en-US" dirty="0"/>
          </a:p>
        </p:txBody>
      </p:sp>
      <p:sp>
        <p:nvSpPr>
          <p:cNvPr id="5" name="Footer Placeholder 4"/>
          <p:cNvSpPr>
            <a:spLocks noGrp="1"/>
          </p:cNvSpPr>
          <p:nvPr>
            <p:ph type="ftr" sz="quarter" idx="11"/>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endParaRPr lang="en-US" dirty="0"/>
          </a:p>
        </p:txBody>
      </p:sp>
      <p:sp>
        <p:nvSpPr>
          <p:cNvPr id="6" name="Slide Number Placeholder 5"/>
          <p:cNvSpPr>
            <a:spLocks noGrp="1"/>
          </p:cNvSpPr>
          <p:nvPr>
            <p:ph type="sldNum" sz="quarter" idx="12"/>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34DCCE82-1BCE-1F46-B411-3A529E6161F0}" type="slidenum">
              <a:rPr lang="en-US" smtClean="0"/>
              <a:pPr defTabSz="685800" rtl="0" fontAlgn="auto">
                <a:spcBef>
                  <a:spcPts val="0"/>
                </a:spcBef>
                <a:spcAft>
                  <a:spcPts val="0"/>
                </a:spcAft>
              </a:pPr>
              <a:t>‹#›</a:t>
            </a:fld>
            <a:endParaRPr lang="en-US" dirty="0"/>
          </a:p>
        </p:txBody>
      </p:sp>
      <p:cxnSp>
        <p:nvCxnSpPr>
          <p:cNvPr id="8" name="Straight Connector 7"/>
          <p:cNvCxnSpPr/>
          <p:nvPr userDrawn="1"/>
        </p:nvCxnSpPr>
        <p:spPr>
          <a:xfrm flipV="1">
            <a:off x="779989" y="1737361"/>
            <a:ext cx="7992536" cy="1"/>
          </a:xfrm>
          <a:prstGeom prst="line">
            <a:avLst/>
          </a:prstGeom>
          <a:ln w="57150">
            <a:solidFill>
              <a:srgbClr val="E3935D"/>
            </a:solidFill>
          </a:ln>
        </p:spPr>
        <p:style>
          <a:lnRef idx="3">
            <a:schemeClr val="accent2"/>
          </a:lnRef>
          <a:fillRef idx="0">
            <a:schemeClr val="accent2"/>
          </a:fillRef>
          <a:effectRef idx="2">
            <a:schemeClr val="accent2"/>
          </a:effectRef>
          <a:fontRef idx="minor">
            <a:schemeClr val="tx1"/>
          </a:fontRef>
        </p:style>
      </p:cxnSp>
      <p:pic>
        <p:nvPicPr>
          <p:cNvPr id="9" name="Content Placeholder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666" y="4988774"/>
            <a:ext cx="989940" cy="880320"/>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2088" y="1243468"/>
            <a:ext cx="1023141" cy="1332506"/>
          </a:xfrm>
          <a:prstGeom prst="rect">
            <a:avLst/>
          </a:prstGeom>
        </p:spPr>
      </p:pic>
    </p:spTree>
    <p:extLst>
      <p:ext uri="{BB962C8B-B14F-4D97-AF65-F5344CB8AC3E}">
        <p14:creationId xmlns:p14="http://schemas.microsoft.com/office/powerpoint/2010/main" val="10517193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ouble column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lvl1pPr>
              <a:defRPr b="1" i="0">
                <a:latin typeface="Corbel" charset="0"/>
                <a:ea typeface="Corbel" charset="0"/>
                <a:cs typeface="Corbel" charset="0"/>
              </a:defRPr>
            </a:lvl1pPr>
          </a:lstStyle>
          <a:p>
            <a:r>
              <a:rPr lang="sl-SI" smtClean="0"/>
              <a:t>Click to edit Master title style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sl-SI" smtClean="0"/>
              <a:t>Click to edit Master text styles</a:t>
            </a:r>
          </a:p>
          <a:p>
            <a:pPr lvl="1"/>
            <a:r>
              <a:rPr lang="sl-SI" smtClean="0"/>
              <a:t>Second level</a:t>
            </a:r>
          </a:p>
          <a:p>
            <a:pPr lvl="2"/>
            <a:r>
              <a:rPr lang="sl-SI" smtClean="0"/>
              <a:t>Third level</a:t>
            </a:r>
          </a:p>
          <a:p>
            <a:pPr lvl="3"/>
            <a:r>
              <a:rPr lang="sl-SI" smtClean="0"/>
              <a:t>Fourth level</a:t>
            </a:r>
          </a:p>
          <a:p>
            <a:pPr lvl="4"/>
            <a:r>
              <a:rPr lang="sl-SI"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sl-SI" smtClean="0"/>
              <a:t>Click to edit Master text styles</a:t>
            </a:r>
          </a:p>
          <a:p>
            <a:pPr lvl="1"/>
            <a:r>
              <a:rPr lang="sl-SI" smtClean="0"/>
              <a:t>Second level</a:t>
            </a:r>
          </a:p>
          <a:p>
            <a:pPr lvl="2"/>
            <a:r>
              <a:rPr lang="sl-SI" smtClean="0"/>
              <a:t>Third level</a:t>
            </a:r>
          </a:p>
          <a:p>
            <a:pPr lvl="3"/>
            <a:r>
              <a:rPr lang="sl-SI" smtClean="0"/>
              <a:t>Fourth level</a:t>
            </a:r>
          </a:p>
          <a:p>
            <a:pPr lvl="4"/>
            <a:r>
              <a:rPr lang="sl-SI" smtClean="0"/>
              <a:t>Fifth level</a:t>
            </a:r>
            <a:endParaRPr lang="en-US" dirty="0"/>
          </a:p>
        </p:txBody>
      </p:sp>
      <p:sp>
        <p:nvSpPr>
          <p:cNvPr id="5" name="Date Placeholder 4"/>
          <p:cNvSpPr>
            <a:spLocks noGrp="1"/>
          </p:cNvSpPr>
          <p:nvPr>
            <p:ph type="dt" sz="half" idx="10"/>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0D97DD52-D0B4-4047-9813-AD4BEF99FB95}" type="datetime3">
              <a:rPr lang="en-US" smtClean="0"/>
              <a:pPr defTabSz="685800" rtl="0" fontAlgn="auto">
                <a:spcBef>
                  <a:spcPts val="0"/>
                </a:spcBef>
                <a:spcAft>
                  <a:spcPts val="0"/>
                </a:spcAft>
              </a:pPr>
              <a:t>20 June 2018</a:t>
            </a:fld>
            <a:endParaRPr lang="en-US" dirty="0"/>
          </a:p>
        </p:txBody>
      </p:sp>
      <p:sp>
        <p:nvSpPr>
          <p:cNvPr id="6" name="Footer Placeholder 5"/>
          <p:cNvSpPr>
            <a:spLocks noGrp="1"/>
          </p:cNvSpPr>
          <p:nvPr>
            <p:ph type="ftr" sz="quarter" idx="11"/>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endParaRPr lang="en-US" dirty="0"/>
          </a:p>
        </p:txBody>
      </p:sp>
      <p:sp>
        <p:nvSpPr>
          <p:cNvPr id="7" name="Slide Number Placeholder 6"/>
          <p:cNvSpPr>
            <a:spLocks noGrp="1"/>
          </p:cNvSpPr>
          <p:nvPr>
            <p:ph type="sldNum" sz="quarter" idx="12"/>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34DCCE82-1BCE-1F46-B411-3A529E6161F0}" type="slidenum">
              <a:rPr lang="en-US" smtClean="0"/>
              <a:pPr defTabSz="685800" rtl="0" fontAlgn="auto">
                <a:spcBef>
                  <a:spcPts val="0"/>
                </a:spcBef>
                <a:spcAft>
                  <a:spcPts val="0"/>
                </a:spcAft>
              </a:pPr>
              <a:t>‹#›</a:t>
            </a:fld>
            <a:endParaRPr lang="en-US" dirty="0"/>
          </a:p>
        </p:txBody>
      </p:sp>
      <p:pic>
        <p:nvPicPr>
          <p:cNvPr id="10" name="Content Placeholder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666" y="4988774"/>
            <a:ext cx="989940" cy="880320"/>
          </a:xfrm>
          <a:prstGeom prst="rect">
            <a:avLst/>
          </a:prstGeom>
        </p:spPr>
      </p:pic>
      <p:cxnSp>
        <p:nvCxnSpPr>
          <p:cNvPr id="12" name="Straight Connector 11"/>
          <p:cNvCxnSpPr/>
          <p:nvPr userDrawn="1"/>
        </p:nvCxnSpPr>
        <p:spPr>
          <a:xfrm flipV="1">
            <a:off x="779989" y="1737361"/>
            <a:ext cx="7992536" cy="1"/>
          </a:xfrm>
          <a:prstGeom prst="line">
            <a:avLst/>
          </a:prstGeom>
          <a:ln w="57150">
            <a:solidFill>
              <a:srgbClr val="E3935D"/>
            </a:solidFill>
          </a:ln>
        </p:spPr>
        <p:style>
          <a:lnRef idx="3">
            <a:schemeClr val="accent2"/>
          </a:lnRef>
          <a:fillRef idx="0">
            <a:schemeClr val="accent2"/>
          </a:fillRef>
          <a:effectRef idx="2">
            <a:schemeClr val="accent2"/>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2088" y="1243468"/>
            <a:ext cx="1023141" cy="1332506"/>
          </a:xfrm>
          <a:prstGeom prst="rect">
            <a:avLst/>
          </a:prstGeom>
        </p:spPr>
      </p:pic>
    </p:spTree>
    <p:extLst>
      <p:ext uri="{BB962C8B-B14F-4D97-AF65-F5344CB8AC3E}">
        <p14:creationId xmlns:p14="http://schemas.microsoft.com/office/powerpoint/2010/main" val="28434342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Double Columns with titles">
    <p:spTree>
      <p:nvGrpSpPr>
        <p:cNvPr id="1" name=""/>
        <p:cNvGrpSpPr/>
        <p:nvPr/>
      </p:nvGrpSpPr>
      <p:grpSpPr>
        <a:xfrm>
          <a:off x="0" y="0"/>
          <a:ext cx="0" cy="0"/>
          <a:chOff x="0" y="0"/>
          <a:chExt cx="0" cy="0"/>
        </a:xfrm>
      </p:grpSpPr>
      <p:sp>
        <p:nvSpPr>
          <p:cNvPr id="10" name="Title 9"/>
          <p:cNvSpPr>
            <a:spLocks noGrp="1"/>
          </p:cNvSpPr>
          <p:nvPr>
            <p:ph type="title"/>
          </p:nvPr>
        </p:nvSpPr>
        <p:spPr>
          <a:xfrm>
            <a:off x="1151573" y="286604"/>
            <a:ext cx="7543800" cy="1450757"/>
          </a:xfrm>
        </p:spPr>
        <p:txBody>
          <a:bodyPr/>
          <a:lstStyle>
            <a:lvl1pPr>
              <a:defRPr b="1" i="0">
                <a:latin typeface="Corbel" charset="0"/>
                <a:ea typeface="Corbel" charset="0"/>
                <a:cs typeface="Corbel" charset="0"/>
              </a:defRPr>
            </a:lvl1pPr>
          </a:lstStyle>
          <a:p>
            <a:r>
              <a:rPr lang="sl-SI" smtClean="0"/>
              <a:t>Click to edit Master title style</a:t>
            </a:r>
            <a:endParaRPr lang="en-US" dirty="0"/>
          </a:p>
        </p:txBody>
      </p:sp>
      <p:sp>
        <p:nvSpPr>
          <p:cNvPr id="3" name="Text Placeholder 2"/>
          <p:cNvSpPr>
            <a:spLocks noGrp="1"/>
          </p:cNvSpPr>
          <p:nvPr>
            <p:ph type="body" idx="1"/>
          </p:nvPr>
        </p:nvSpPr>
        <p:spPr>
          <a:xfrm>
            <a:off x="1151573" y="1846052"/>
            <a:ext cx="3703320" cy="736282"/>
          </a:xfrm>
        </p:spPr>
        <p:txBody>
          <a:bodyPr lIns="91440" rIns="91440" anchor="ctr">
            <a:normAutofit/>
          </a:bodyPr>
          <a:lstStyle>
            <a:lvl1pPr marL="0" indent="0">
              <a:buNone/>
              <a:defRPr sz="1500" b="1" i="1" cap="all" baseline="0">
                <a:solidFill>
                  <a:schemeClr val="tx2"/>
                </a:solidFill>
                <a:latin typeface="Corbel" charset="0"/>
                <a:ea typeface="Corbel" charset="0"/>
                <a:cs typeface="Corbe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l-SI" smtClean="0"/>
              <a:t>Click to edit Master text styles</a:t>
            </a:r>
          </a:p>
        </p:txBody>
      </p:sp>
      <p:sp>
        <p:nvSpPr>
          <p:cNvPr id="4" name="Content Placeholder 3"/>
          <p:cNvSpPr>
            <a:spLocks noGrp="1"/>
          </p:cNvSpPr>
          <p:nvPr>
            <p:ph sz="half" idx="2"/>
          </p:nvPr>
        </p:nvSpPr>
        <p:spPr>
          <a:xfrm>
            <a:off x="1151573" y="2582334"/>
            <a:ext cx="3703320" cy="3378200"/>
          </a:xfrm>
        </p:spPr>
        <p:txBody>
          <a:bodyPr/>
          <a:lstStyle/>
          <a:p>
            <a:pPr lvl="0"/>
            <a:r>
              <a:rPr lang="sl-SI" smtClean="0"/>
              <a:t>Click to edit Master text styles</a:t>
            </a:r>
          </a:p>
          <a:p>
            <a:pPr lvl="1"/>
            <a:r>
              <a:rPr lang="sl-SI" smtClean="0"/>
              <a:t>Second level</a:t>
            </a:r>
          </a:p>
          <a:p>
            <a:pPr lvl="2"/>
            <a:r>
              <a:rPr lang="sl-SI" smtClean="0"/>
              <a:t>Third level</a:t>
            </a:r>
          </a:p>
          <a:p>
            <a:pPr lvl="3"/>
            <a:r>
              <a:rPr lang="sl-SI" smtClean="0"/>
              <a:t>Fourth level</a:t>
            </a:r>
          </a:p>
          <a:p>
            <a:pPr lvl="4"/>
            <a:r>
              <a:rPr lang="sl-SI" smtClean="0"/>
              <a:t>Fifth level</a:t>
            </a:r>
            <a:endParaRPr lang="en-US" dirty="0"/>
          </a:p>
        </p:txBody>
      </p:sp>
      <p:sp>
        <p:nvSpPr>
          <p:cNvPr id="5" name="Text Placeholder 4"/>
          <p:cNvSpPr>
            <a:spLocks noGrp="1"/>
          </p:cNvSpPr>
          <p:nvPr>
            <p:ph type="body" sz="quarter" idx="3"/>
          </p:nvPr>
        </p:nvSpPr>
        <p:spPr>
          <a:xfrm>
            <a:off x="4992053" y="1846052"/>
            <a:ext cx="3703320" cy="736282"/>
          </a:xfrm>
        </p:spPr>
        <p:txBody>
          <a:bodyPr lIns="91440" rIns="91440" anchor="ctr">
            <a:normAutofit/>
          </a:bodyPr>
          <a:lstStyle>
            <a:lvl1pPr marL="0" indent="0">
              <a:buNone/>
              <a:defRPr sz="1500" b="1" i="1" cap="all" baseline="0">
                <a:solidFill>
                  <a:schemeClr val="tx2"/>
                </a:solidFill>
                <a:latin typeface="Corbel" charset="0"/>
                <a:ea typeface="Corbel" charset="0"/>
                <a:cs typeface="Corbel"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l-SI" smtClean="0"/>
              <a:t>Click to edit Master text styles</a:t>
            </a:r>
          </a:p>
        </p:txBody>
      </p:sp>
      <p:sp>
        <p:nvSpPr>
          <p:cNvPr id="6" name="Content Placeholder 5"/>
          <p:cNvSpPr>
            <a:spLocks noGrp="1"/>
          </p:cNvSpPr>
          <p:nvPr>
            <p:ph sz="quarter" idx="4"/>
          </p:nvPr>
        </p:nvSpPr>
        <p:spPr>
          <a:xfrm>
            <a:off x="4992053" y="2582334"/>
            <a:ext cx="3703320" cy="3378200"/>
          </a:xfrm>
        </p:spPr>
        <p:txBody>
          <a:bodyPr/>
          <a:lstStyle/>
          <a:p>
            <a:pPr lvl="0"/>
            <a:r>
              <a:rPr lang="sl-SI" smtClean="0"/>
              <a:t>Click to edit Master text styles</a:t>
            </a:r>
          </a:p>
          <a:p>
            <a:pPr lvl="1"/>
            <a:r>
              <a:rPr lang="sl-SI" smtClean="0"/>
              <a:t>Second level</a:t>
            </a:r>
          </a:p>
          <a:p>
            <a:pPr lvl="2"/>
            <a:r>
              <a:rPr lang="sl-SI" smtClean="0"/>
              <a:t>Third level</a:t>
            </a:r>
          </a:p>
          <a:p>
            <a:pPr lvl="3"/>
            <a:r>
              <a:rPr lang="sl-SI" smtClean="0"/>
              <a:t>Fourth level</a:t>
            </a:r>
          </a:p>
          <a:p>
            <a:pPr lvl="4"/>
            <a:r>
              <a:rPr lang="sl-SI" smtClean="0"/>
              <a:t>Fifth level</a:t>
            </a:r>
            <a:endParaRPr lang="en-US" dirty="0"/>
          </a:p>
        </p:txBody>
      </p:sp>
      <p:sp>
        <p:nvSpPr>
          <p:cNvPr id="7" name="Date Placeholder 6"/>
          <p:cNvSpPr>
            <a:spLocks noGrp="1"/>
          </p:cNvSpPr>
          <p:nvPr>
            <p:ph type="dt" sz="half" idx="10"/>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2B2C8D8B-90DF-8A46-98A5-3A7E95C50D8E}" type="datetime3">
              <a:rPr lang="en-US" smtClean="0"/>
              <a:pPr defTabSz="685800" rtl="0" fontAlgn="auto">
                <a:spcBef>
                  <a:spcPts val="0"/>
                </a:spcBef>
                <a:spcAft>
                  <a:spcPts val="0"/>
                </a:spcAft>
              </a:pPr>
              <a:t>20 June 2018</a:t>
            </a:fld>
            <a:endParaRPr lang="en-US" dirty="0"/>
          </a:p>
        </p:txBody>
      </p:sp>
      <p:sp>
        <p:nvSpPr>
          <p:cNvPr id="8" name="Footer Placeholder 7"/>
          <p:cNvSpPr>
            <a:spLocks noGrp="1"/>
          </p:cNvSpPr>
          <p:nvPr>
            <p:ph type="ftr" sz="quarter" idx="11"/>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endParaRPr lang="en-US" dirty="0"/>
          </a:p>
        </p:txBody>
      </p:sp>
      <p:sp>
        <p:nvSpPr>
          <p:cNvPr id="9" name="Slide Number Placeholder 8"/>
          <p:cNvSpPr>
            <a:spLocks noGrp="1"/>
          </p:cNvSpPr>
          <p:nvPr>
            <p:ph type="sldNum" sz="quarter" idx="12"/>
          </p:nvPr>
        </p:nvSpPr>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34DCCE82-1BCE-1F46-B411-3A529E6161F0}" type="slidenum">
              <a:rPr lang="en-US" smtClean="0"/>
              <a:pPr defTabSz="685800" rtl="0" fontAlgn="auto">
                <a:spcBef>
                  <a:spcPts val="0"/>
                </a:spcBef>
                <a:spcAft>
                  <a:spcPts val="0"/>
                </a:spcAft>
              </a:pPr>
              <a:t>‹#›</a:t>
            </a:fld>
            <a:endParaRPr lang="en-US" dirty="0"/>
          </a:p>
        </p:txBody>
      </p:sp>
      <p:pic>
        <p:nvPicPr>
          <p:cNvPr id="12" name="Content Placeholder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666" y="4988774"/>
            <a:ext cx="989940" cy="880320"/>
          </a:xfrm>
          <a:prstGeom prst="rect">
            <a:avLst/>
          </a:prstGeom>
        </p:spPr>
      </p:pic>
      <p:cxnSp>
        <p:nvCxnSpPr>
          <p:cNvPr id="15" name="Straight Connector 14"/>
          <p:cNvCxnSpPr/>
          <p:nvPr userDrawn="1"/>
        </p:nvCxnSpPr>
        <p:spPr>
          <a:xfrm flipV="1">
            <a:off x="779989" y="1737361"/>
            <a:ext cx="7992536" cy="1"/>
          </a:xfrm>
          <a:prstGeom prst="line">
            <a:avLst/>
          </a:prstGeom>
          <a:ln w="57150">
            <a:solidFill>
              <a:srgbClr val="E3935D"/>
            </a:solidFill>
          </a:ln>
        </p:spPr>
        <p:style>
          <a:lnRef idx="3">
            <a:schemeClr val="accent2"/>
          </a:lnRef>
          <a:fillRef idx="0">
            <a:schemeClr val="accent2"/>
          </a:fillRef>
          <a:effectRef idx="2">
            <a:schemeClr val="accent2"/>
          </a:effectRef>
          <a:fontRef idx="minor">
            <a:schemeClr val="tx1"/>
          </a:fontRef>
        </p:style>
      </p:cxnSp>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2088" y="1243468"/>
            <a:ext cx="1023141" cy="1332506"/>
          </a:xfrm>
          <a:prstGeom prst="rect">
            <a:avLst/>
          </a:prstGeom>
        </p:spPr>
      </p:pic>
    </p:spTree>
    <p:extLst>
      <p:ext uri="{BB962C8B-B14F-4D97-AF65-F5344CB8AC3E}">
        <p14:creationId xmlns:p14="http://schemas.microsoft.com/office/powerpoint/2010/main" val="40146445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reserve="1">
  <p:cSld name="Big Picture Slide">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451610" y="5074920"/>
            <a:ext cx="7584948" cy="822960"/>
          </a:xfrm>
        </p:spPr>
        <p:txBody>
          <a:bodyPr lIns="91440" tIns="0" rIns="91440" bIns="0" anchor="b">
            <a:noAutofit/>
          </a:bodyPr>
          <a:lstStyle>
            <a:lvl1pPr>
              <a:defRPr sz="2700" b="1" i="0">
                <a:solidFill>
                  <a:srgbClr val="FFFFFF"/>
                </a:solidFill>
                <a:latin typeface="Corbel" charset="0"/>
                <a:ea typeface="Corbel" charset="0"/>
                <a:cs typeface="Corbel" charset="0"/>
              </a:defRPr>
            </a:lvl1pPr>
          </a:lstStyle>
          <a:p>
            <a:r>
              <a:rPr lang="sl-SI"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l-SI" smtClean="0"/>
              <a:t>Drag picture to placeholder or click icon to add</a:t>
            </a:r>
            <a:endParaRPr lang="en-US" dirty="0"/>
          </a:p>
        </p:txBody>
      </p:sp>
      <p:sp>
        <p:nvSpPr>
          <p:cNvPr id="4" name="Text Placeholder 3"/>
          <p:cNvSpPr>
            <a:spLocks noGrp="1"/>
          </p:cNvSpPr>
          <p:nvPr>
            <p:ph type="body" sz="half" idx="2"/>
          </p:nvPr>
        </p:nvSpPr>
        <p:spPr>
          <a:xfrm>
            <a:off x="1451610" y="5907023"/>
            <a:ext cx="7584948" cy="594360"/>
          </a:xfrm>
        </p:spPr>
        <p:txBody>
          <a:bodyPr lIns="91440" tIns="0" rIns="91440" bIns="0">
            <a:normAutofit/>
          </a:bodyPr>
          <a:lstStyle>
            <a:lvl1pPr marL="0" indent="0">
              <a:spcBef>
                <a:spcPts val="0"/>
              </a:spcBef>
              <a:spcAft>
                <a:spcPts val="450"/>
              </a:spcAft>
              <a:buNone/>
              <a:defRPr sz="1200" b="0" i="0">
                <a:solidFill>
                  <a:srgbClr val="FFFFFF"/>
                </a:solidFill>
                <a:latin typeface="Corbel" charset="0"/>
                <a:ea typeface="Corbel" charset="0"/>
                <a:cs typeface="Corbel"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sl-SI" smtClean="0"/>
              <a:t>Click to edit Master text styles</a:t>
            </a:r>
          </a:p>
        </p:txBody>
      </p:sp>
      <p:sp>
        <p:nvSpPr>
          <p:cNvPr id="5" name="Date Placeholder 4"/>
          <p:cNvSpPr>
            <a:spLocks noGrp="1"/>
          </p:cNvSpPr>
          <p:nvPr>
            <p:ph type="dt" sz="half" idx="10"/>
          </p:nvPr>
        </p:nvSpPr>
        <p:spPr>
          <a:xfrm>
            <a:off x="1451611" y="6459786"/>
            <a:ext cx="1854203" cy="365125"/>
          </a:xfrm>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41DA6674-05E0-FA4A-8832-17ACBF90D8BD}" type="datetime3">
              <a:rPr lang="en-US" smtClean="0"/>
              <a:pPr defTabSz="685800" rtl="0" fontAlgn="auto">
                <a:spcBef>
                  <a:spcPts val="0"/>
                </a:spcBef>
                <a:spcAft>
                  <a:spcPts val="0"/>
                </a:spcAft>
              </a:pPr>
              <a:t>20 June 2018</a:t>
            </a:fld>
            <a:endParaRPr lang="en-US" dirty="0"/>
          </a:p>
        </p:txBody>
      </p:sp>
      <p:sp>
        <p:nvSpPr>
          <p:cNvPr id="6" name="Footer Placeholder 5"/>
          <p:cNvSpPr>
            <a:spLocks noGrp="1"/>
          </p:cNvSpPr>
          <p:nvPr>
            <p:ph type="ftr" sz="quarter" idx="11"/>
          </p:nvPr>
        </p:nvSpPr>
        <p:spPr>
          <a:xfrm>
            <a:off x="3393289" y="6459786"/>
            <a:ext cx="3617103" cy="365125"/>
          </a:xfrm>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endParaRPr lang="en-US" dirty="0"/>
          </a:p>
        </p:txBody>
      </p:sp>
      <p:sp>
        <p:nvSpPr>
          <p:cNvPr id="7" name="Slide Number Placeholder 6"/>
          <p:cNvSpPr>
            <a:spLocks noGrp="1"/>
          </p:cNvSpPr>
          <p:nvPr>
            <p:ph type="sldNum" sz="quarter" idx="12"/>
          </p:nvPr>
        </p:nvSpPr>
        <p:spPr>
          <a:xfrm>
            <a:off x="8053994" y="6459786"/>
            <a:ext cx="984019" cy="365125"/>
          </a:xfrm>
        </p:spPr>
        <p:txBody>
          <a:bodyPr/>
          <a:lstStyle>
            <a:lvl1pPr>
              <a:defRPr sz="900" b="1" i="0">
                <a:latin typeface="Corbel" charset="0"/>
                <a:ea typeface="Corbel" charset="0"/>
                <a:cs typeface="Corbel" charset="0"/>
              </a:defRPr>
            </a:lvl1pPr>
          </a:lstStyle>
          <a:p>
            <a:pPr defTabSz="685800" rtl="0" fontAlgn="auto">
              <a:spcBef>
                <a:spcPts val="0"/>
              </a:spcBef>
              <a:spcAft>
                <a:spcPts val="0"/>
              </a:spcAft>
            </a:pPr>
            <a:fld id="{34DCCE82-1BCE-1F46-B411-3A529E6161F0}" type="slidenum">
              <a:rPr lang="en-US" smtClean="0"/>
              <a:pPr defTabSz="685800" rtl="0" fontAlgn="auto">
                <a:spcBef>
                  <a:spcPts val="0"/>
                </a:spcBef>
                <a:spcAft>
                  <a:spcPts val="0"/>
                </a:spcAft>
              </a:pPr>
              <a:t>‹#›</a:t>
            </a:fld>
            <a:endParaRPr lang="en-US" dirty="0"/>
          </a:p>
        </p:txBody>
      </p:sp>
      <p:pic>
        <p:nvPicPr>
          <p:cNvPr id="10" name="Content Placeholder 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5977680"/>
            <a:ext cx="989940" cy="880320"/>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1023141" cy="1332506"/>
          </a:xfrm>
          <a:prstGeom prst="rect">
            <a:avLst/>
          </a:prstGeom>
        </p:spPr>
      </p:pic>
    </p:spTree>
    <p:extLst>
      <p:ext uri="{BB962C8B-B14F-4D97-AF65-F5344CB8AC3E}">
        <p14:creationId xmlns:p14="http://schemas.microsoft.com/office/powerpoint/2010/main" val="3161595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A2F74E6-5D6B-448A-BD8F-4A9095325895}" type="datetimeFigureOut">
              <a:rPr lang="he-IL"/>
              <a:pPr>
                <a:defRPr/>
              </a:pPr>
              <a:t>ז'/תמוז/תשע"ח</a:t>
            </a:fld>
            <a:endParaRPr lang="he-I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he-IL"/>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fld id="{AEEF0C55-AF94-4659-8263-F56710BBA76B}" type="slidenum">
              <a:rPr lang="he-IL" altLang="en-US"/>
              <a:pPr/>
              <a:t>‹#›</a:t>
            </a:fld>
            <a:endParaRPr lang="he-IL"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fontAlgn="base">
        <a:spcBef>
          <a:spcPct val="0"/>
        </a:spcBef>
        <a:spcAft>
          <a:spcPct val="0"/>
        </a:spcAft>
        <a:defRPr sz="4400" kern="1200">
          <a:solidFill>
            <a:schemeClr val="tx1"/>
          </a:solidFill>
          <a:latin typeface="+mj-lt"/>
          <a:ea typeface="+mj-ea"/>
          <a:cs typeface="+mj-cs"/>
        </a:defRPr>
      </a:lvl1pPr>
      <a:lvl2pPr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2pPr>
      <a:lvl3pPr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3pPr>
      <a:lvl4pPr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4pPr>
      <a:lvl5pPr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5pPr>
      <a:lvl6pPr marL="4572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6pPr>
      <a:lvl7pPr marL="9144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7pPr>
      <a:lvl8pPr marL="13716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8pPr>
      <a:lvl9pPr marL="18288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9pPr>
    </p:titleStyle>
    <p:bodyStyle>
      <a:lvl1pPr marL="342900" indent="-342900" algn="r" rtl="1"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5636" y="242328"/>
            <a:ext cx="7481455" cy="100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15636" y="1411942"/>
            <a:ext cx="7481455" cy="39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15637" y="5510492"/>
            <a:ext cx="1939636" cy="42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35"/>
            </a:lvl1pPr>
          </a:lstStyle>
          <a:p>
            <a:pPr algn="l" defTabSz="806867" rtl="0"/>
            <a:endParaRPr lang="en-US" altLang="en-US">
              <a:solidFill>
                <a:srgbClr val="000000"/>
              </a:solidFill>
              <a:latin typeface="Arial" charset="0"/>
              <a:cs typeface="+mn-cs"/>
            </a:endParaRPr>
          </a:p>
        </p:txBody>
      </p:sp>
      <p:sp>
        <p:nvSpPr>
          <p:cNvPr id="1029" name="Rectangle 5"/>
          <p:cNvSpPr>
            <a:spLocks noGrp="1" noChangeArrowheads="1"/>
          </p:cNvSpPr>
          <p:nvPr>
            <p:ph type="ftr" sz="quarter" idx="3"/>
          </p:nvPr>
        </p:nvSpPr>
        <p:spPr bwMode="auto">
          <a:xfrm>
            <a:off x="2840182" y="5510492"/>
            <a:ext cx="2632364" cy="42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35"/>
            </a:lvl1pPr>
          </a:lstStyle>
          <a:p>
            <a:pPr defTabSz="806867" rtl="0"/>
            <a:endParaRPr lang="en-US" altLang="en-US">
              <a:solidFill>
                <a:srgbClr val="000000"/>
              </a:solidFill>
              <a:latin typeface="Arial" charset="0"/>
              <a:cs typeface="+mn-cs"/>
            </a:endParaRPr>
          </a:p>
        </p:txBody>
      </p:sp>
      <p:sp>
        <p:nvSpPr>
          <p:cNvPr id="1030" name="Rectangle 6"/>
          <p:cNvSpPr>
            <a:spLocks noGrp="1" noChangeArrowheads="1"/>
          </p:cNvSpPr>
          <p:nvPr>
            <p:ph type="sldNum" sz="quarter" idx="4"/>
          </p:nvPr>
        </p:nvSpPr>
        <p:spPr bwMode="auto">
          <a:xfrm>
            <a:off x="5957455" y="5510492"/>
            <a:ext cx="1939636" cy="42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35"/>
            </a:lvl1pPr>
          </a:lstStyle>
          <a:p>
            <a:pPr defTabSz="806867" rtl="0"/>
            <a:fld id="{266363FE-F8A3-4F97-9687-8D1639E03401}" type="slidenum">
              <a:rPr lang="en-US" altLang="en-US" smtClean="0">
                <a:solidFill>
                  <a:srgbClr val="000000"/>
                </a:solidFill>
                <a:latin typeface="Arial" charset="0"/>
                <a:cs typeface="+mn-cs"/>
              </a:rPr>
              <a:pPr defTabSz="806867" rtl="0"/>
              <a:t>‹#›</a:t>
            </a:fld>
            <a:endParaRPr lang="en-US" altLang="en-US">
              <a:solidFill>
                <a:srgbClr val="000000"/>
              </a:solidFill>
              <a:latin typeface="Arial" charset="0"/>
              <a:cs typeface="+mn-cs"/>
            </a:endParaRPr>
          </a:p>
        </p:txBody>
      </p:sp>
    </p:spTree>
    <p:extLst>
      <p:ext uri="{BB962C8B-B14F-4D97-AF65-F5344CB8AC3E}">
        <p14:creationId xmlns:p14="http://schemas.microsoft.com/office/powerpoint/2010/main" val="3402884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3883">
          <a:solidFill>
            <a:schemeClr val="tx2"/>
          </a:solidFill>
          <a:latin typeface="+mj-lt"/>
          <a:ea typeface="+mj-ea"/>
          <a:cs typeface="+mj-cs"/>
        </a:defRPr>
      </a:lvl1pPr>
      <a:lvl2pPr algn="ctr" rtl="0" fontAlgn="base">
        <a:spcBef>
          <a:spcPct val="0"/>
        </a:spcBef>
        <a:spcAft>
          <a:spcPct val="0"/>
        </a:spcAft>
        <a:defRPr sz="3883">
          <a:solidFill>
            <a:schemeClr val="tx2"/>
          </a:solidFill>
          <a:latin typeface="Arial" charset="0"/>
        </a:defRPr>
      </a:lvl2pPr>
      <a:lvl3pPr algn="ctr" rtl="0" fontAlgn="base">
        <a:spcBef>
          <a:spcPct val="0"/>
        </a:spcBef>
        <a:spcAft>
          <a:spcPct val="0"/>
        </a:spcAft>
        <a:defRPr sz="3883">
          <a:solidFill>
            <a:schemeClr val="tx2"/>
          </a:solidFill>
          <a:latin typeface="Arial" charset="0"/>
        </a:defRPr>
      </a:lvl3pPr>
      <a:lvl4pPr algn="ctr" rtl="0" fontAlgn="base">
        <a:spcBef>
          <a:spcPct val="0"/>
        </a:spcBef>
        <a:spcAft>
          <a:spcPct val="0"/>
        </a:spcAft>
        <a:defRPr sz="3883">
          <a:solidFill>
            <a:schemeClr val="tx2"/>
          </a:solidFill>
          <a:latin typeface="Arial" charset="0"/>
        </a:defRPr>
      </a:lvl4pPr>
      <a:lvl5pPr algn="ctr" rtl="0" fontAlgn="base">
        <a:spcBef>
          <a:spcPct val="0"/>
        </a:spcBef>
        <a:spcAft>
          <a:spcPct val="0"/>
        </a:spcAft>
        <a:defRPr sz="3883">
          <a:solidFill>
            <a:schemeClr val="tx2"/>
          </a:solidFill>
          <a:latin typeface="Arial" charset="0"/>
        </a:defRPr>
      </a:lvl5pPr>
      <a:lvl6pPr marL="403433" algn="ctr" rtl="0" fontAlgn="base">
        <a:spcBef>
          <a:spcPct val="0"/>
        </a:spcBef>
        <a:spcAft>
          <a:spcPct val="0"/>
        </a:spcAft>
        <a:defRPr sz="3883">
          <a:solidFill>
            <a:schemeClr val="tx2"/>
          </a:solidFill>
          <a:latin typeface="Arial" charset="0"/>
        </a:defRPr>
      </a:lvl6pPr>
      <a:lvl7pPr marL="806867" algn="ctr" rtl="0" fontAlgn="base">
        <a:spcBef>
          <a:spcPct val="0"/>
        </a:spcBef>
        <a:spcAft>
          <a:spcPct val="0"/>
        </a:spcAft>
        <a:defRPr sz="3883">
          <a:solidFill>
            <a:schemeClr val="tx2"/>
          </a:solidFill>
          <a:latin typeface="Arial" charset="0"/>
        </a:defRPr>
      </a:lvl7pPr>
      <a:lvl8pPr marL="1210300" algn="ctr" rtl="0" fontAlgn="base">
        <a:spcBef>
          <a:spcPct val="0"/>
        </a:spcBef>
        <a:spcAft>
          <a:spcPct val="0"/>
        </a:spcAft>
        <a:defRPr sz="3883">
          <a:solidFill>
            <a:schemeClr val="tx2"/>
          </a:solidFill>
          <a:latin typeface="Arial" charset="0"/>
        </a:defRPr>
      </a:lvl8pPr>
      <a:lvl9pPr marL="1613733" algn="ctr" rtl="0" fontAlgn="base">
        <a:spcBef>
          <a:spcPct val="0"/>
        </a:spcBef>
        <a:spcAft>
          <a:spcPct val="0"/>
        </a:spcAft>
        <a:defRPr sz="3883">
          <a:solidFill>
            <a:schemeClr val="tx2"/>
          </a:solidFill>
          <a:latin typeface="Arial" charset="0"/>
        </a:defRPr>
      </a:lvl9pPr>
    </p:titleStyle>
    <p:bodyStyle>
      <a:lvl1pPr marL="302575" indent="-302575" algn="l" rtl="0" fontAlgn="base">
        <a:spcBef>
          <a:spcPct val="20000"/>
        </a:spcBef>
        <a:spcAft>
          <a:spcPct val="0"/>
        </a:spcAft>
        <a:buChar char="•"/>
        <a:defRPr sz="2824">
          <a:solidFill>
            <a:schemeClr val="tx1"/>
          </a:solidFill>
          <a:latin typeface="+mn-lt"/>
          <a:ea typeface="+mn-ea"/>
          <a:cs typeface="+mn-cs"/>
        </a:defRPr>
      </a:lvl1pPr>
      <a:lvl2pPr marL="655579" indent="-252146" algn="l" rtl="0" fontAlgn="base">
        <a:spcBef>
          <a:spcPct val="20000"/>
        </a:spcBef>
        <a:spcAft>
          <a:spcPct val="0"/>
        </a:spcAft>
        <a:buChar char="–"/>
        <a:defRPr sz="2471">
          <a:solidFill>
            <a:schemeClr val="tx1"/>
          </a:solidFill>
          <a:latin typeface="+mn-lt"/>
        </a:defRPr>
      </a:lvl2pPr>
      <a:lvl3pPr marL="1008583" indent="-201717" algn="l" rtl="0" fontAlgn="base">
        <a:spcBef>
          <a:spcPct val="20000"/>
        </a:spcBef>
        <a:spcAft>
          <a:spcPct val="0"/>
        </a:spcAft>
        <a:buChar char="•"/>
        <a:defRPr sz="2118">
          <a:solidFill>
            <a:schemeClr val="tx1"/>
          </a:solidFill>
          <a:latin typeface="+mn-lt"/>
        </a:defRPr>
      </a:lvl3pPr>
      <a:lvl4pPr marL="1412016" indent="-201717" algn="l" rtl="0" fontAlgn="base">
        <a:spcBef>
          <a:spcPct val="20000"/>
        </a:spcBef>
        <a:spcAft>
          <a:spcPct val="0"/>
        </a:spcAft>
        <a:buChar char="–"/>
        <a:defRPr sz="1765">
          <a:solidFill>
            <a:schemeClr val="tx1"/>
          </a:solidFill>
          <a:latin typeface="+mn-lt"/>
        </a:defRPr>
      </a:lvl4pPr>
      <a:lvl5pPr marL="1815450" indent="-201717" algn="l" rtl="0" fontAlgn="base">
        <a:spcBef>
          <a:spcPct val="20000"/>
        </a:spcBef>
        <a:spcAft>
          <a:spcPct val="0"/>
        </a:spcAft>
        <a:buChar char="»"/>
        <a:defRPr sz="1765">
          <a:solidFill>
            <a:schemeClr val="tx1"/>
          </a:solidFill>
          <a:latin typeface="+mn-lt"/>
        </a:defRPr>
      </a:lvl5pPr>
      <a:lvl6pPr marL="2218883" indent="-201717" algn="l" rtl="0" fontAlgn="base">
        <a:spcBef>
          <a:spcPct val="20000"/>
        </a:spcBef>
        <a:spcAft>
          <a:spcPct val="0"/>
        </a:spcAft>
        <a:buChar char="»"/>
        <a:defRPr sz="1765">
          <a:solidFill>
            <a:schemeClr val="tx1"/>
          </a:solidFill>
          <a:latin typeface="+mn-lt"/>
        </a:defRPr>
      </a:lvl6pPr>
      <a:lvl7pPr marL="2622316" indent="-201717" algn="l" rtl="0" fontAlgn="base">
        <a:spcBef>
          <a:spcPct val="20000"/>
        </a:spcBef>
        <a:spcAft>
          <a:spcPct val="0"/>
        </a:spcAft>
        <a:buChar char="»"/>
        <a:defRPr sz="1765">
          <a:solidFill>
            <a:schemeClr val="tx1"/>
          </a:solidFill>
          <a:latin typeface="+mn-lt"/>
        </a:defRPr>
      </a:lvl7pPr>
      <a:lvl8pPr marL="3025750" indent="-201717" algn="l" rtl="0" fontAlgn="base">
        <a:spcBef>
          <a:spcPct val="20000"/>
        </a:spcBef>
        <a:spcAft>
          <a:spcPct val="0"/>
        </a:spcAft>
        <a:buChar char="»"/>
        <a:defRPr sz="1765">
          <a:solidFill>
            <a:schemeClr val="tx1"/>
          </a:solidFill>
          <a:latin typeface="+mn-lt"/>
        </a:defRPr>
      </a:lvl8pPr>
      <a:lvl9pPr marL="3429183" indent="-201717" algn="l" rtl="0" fontAlgn="base">
        <a:spcBef>
          <a:spcPct val="20000"/>
        </a:spcBef>
        <a:spcAft>
          <a:spcPct val="0"/>
        </a:spcAft>
        <a:buChar char="»"/>
        <a:defRPr sz="1765">
          <a:solidFill>
            <a:schemeClr val="tx1"/>
          </a:solidFill>
          <a:latin typeface="+mn-lt"/>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6D9F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26C809A0-2A8C-4001-BCF4-082D4CB1D89B}" type="datetimeFigureOut">
              <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ז'/תמוז/תשע"ח</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Arial" panose="020B0604020202020204" pitchFamily="34" charset="0"/>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l">
              <a:defRPr sz="1200">
                <a:solidFill>
                  <a:srgbClr val="898989"/>
                </a:solidFill>
              </a:defRPr>
            </a:lvl1pPr>
          </a:lstStyle>
          <a:p>
            <a:pPr marL="0" marR="0" lvl="0" indent="0" algn="l" defTabSz="914400" rtl="1" eaLnBrk="1" fontAlgn="base" latinLnBrk="0" hangingPunct="1">
              <a:lnSpc>
                <a:spcPct val="100000"/>
              </a:lnSpc>
              <a:spcBef>
                <a:spcPct val="0"/>
              </a:spcBef>
              <a:spcAft>
                <a:spcPct val="0"/>
              </a:spcAft>
              <a:buClrTx/>
              <a:buSzTx/>
              <a:buFontTx/>
              <a:buNone/>
              <a:tabLst/>
              <a:defRPr/>
            </a:pPr>
            <a:fld id="{972CDD4C-499D-4999-B3F4-DDB9097A3A8B}" type="slidenum">
              <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rPr>
              <a:pPr marL="0" marR="0" lvl="0" indent="0" algn="l" defTabSz="914400" rtl="1" eaLnBrk="1" fontAlgn="base" latinLnBrk="0" hangingPunct="1">
                <a:lnSpc>
                  <a:spcPct val="100000"/>
                </a:lnSpc>
                <a:spcBef>
                  <a:spcPct val="0"/>
                </a:spcBef>
                <a:spcAft>
                  <a:spcPct val="0"/>
                </a:spcAft>
                <a:buClrTx/>
                <a:buSzTx/>
                <a:buFontTx/>
                <a:buNone/>
                <a:tabLst/>
                <a:defRPr/>
              </a:pPr>
              <a:t>‹#›</a:t>
            </a:fld>
            <a:endParaRPr kumimoji="0" lang="he-IL"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038505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 charset="0"/>
        </a:defRPr>
      </a:lvl5pPr>
      <a:lvl6pPr marL="457200" algn="ctr" rtl="1" fontAlgn="base">
        <a:spcBef>
          <a:spcPct val="0"/>
        </a:spcBef>
        <a:spcAft>
          <a:spcPct val="0"/>
        </a:spcAft>
        <a:defRPr sz="4400">
          <a:solidFill>
            <a:schemeClr val="tx1"/>
          </a:solidFill>
          <a:latin typeface="Calibri" pitchFamily="34" charset="0"/>
          <a:cs typeface="Times New Roman" pitchFamily="1" charset="0"/>
        </a:defRPr>
      </a:lvl6pPr>
      <a:lvl7pPr marL="914400" algn="ctr" rtl="1" fontAlgn="base">
        <a:spcBef>
          <a:spcPct val="0"/>
        </a:spcBef>
        <a:spcAft>
          <a:spcPct val="0"/>
        </a:spcAft>
        <a:defRPr sz="4400">
          <a:solidFill>
            <a:schemeClr val="tx1"/>
          </a:solidFill>
          <a:latin typeface="Calibri" pitchFamily="34" charset="0"/>
          <a:cs typeface="Times New Roman" pitchFamily="1" charset="0"/>
        </a:defRPr>
      </a:lvl7pPr>
      <a:lvl8pPr marL="1371600" algn="ctr" rtl="1" fontAlgn="base">
        <a:spcBef>
          <a:spcPct val="0"/>
        </a:spcBef>
        <a:spcAft>
          <a:spcPct val="0"/>
        </a:spcAft>
        <a:defRPr sz="4400">
          <a:solidFill>
            <a:schemeClr val="tx1"/>
          </a:solidFill>
          <a:latin typeface="Calibri" pitchFamily="34" charset="0"/>
          <a:cs typeface="Times New Roman" pitchFamily="1" charset="0"/>
        </a:defRPr>
      </a:lvl8pPr>
      <a:lvl9pPr marL="1828800" algn="ctr" rtl="1" fontAlgn="base">
        <a:spcBef>
          <a:spcPct val="0"/>
        </a:spcBef>
        <a:spcAft>
          <a:spcPct val="0"/>
        </a:spcAft>
        <a:defRPr sz="4400">
          <a:solidFill>
            <a:schemeClr val="tx1"/>
          </a:solidFill>
          <a:latin typeface="Calibri" pitchFamily="34" charset="0"/>
          <a:cs typeface="Times New Roman" pitchFamily="1"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sl-SI" smtClean="0"/>
              <a:t>Uredite slog naslova matrice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pPr defTabSz="685800" rtl="0" fontAlgn="auto">
              <a:spcBef>
                <a:spcPts val="0"/>
              </a:spcBef>
              <a:spcAft>
                <a:spcPts val="0"/>
              </a:spcAft>
            </a:pPr>
            <a:fld id="{233E922D-411A-0D45-82C6-942B96841132}" type="datetime3">
              <a:rPr lang="en-US" smtClean="0">
                <a:latin typeface="Calibri" panose="020F0502020204030204"/>
                <a:cs typeface="+mn-cs"/>
              </a:rPr>
              <a:pPr defTabSz="685800" rtl="0" fontAlgn="auto">
                <a:spcBef>
                  <a:spcPts val="0"/>
                </a:spcBef>
                <a:spcAft>
                  <a:spcPts val="0"/>
                </a:spcAft>
              </a:pPr>
              <a:t>20 June 2018</a:t>
            </a:fld>
            <a:endParaRPr lang="en-US" dirty="0">
              <a:latin typeface="Calibri" panose="020F0502020204030204"/>
              <a:cs typeface="+mn-cs"/>
            </a:endParaRP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pPr defTabSz="685800" rtl="0" fontAlgn="auto">
              <a:spcBef>
                <a:spcPts val="0"/>
              </a:spcBef>
              <a:spcAft>
                <a:spcPts val="0"/>
              </a:spcAft>
            </a:pPr>
            <a:endParaRPr lang="en-US" dirty="0">
              <a:latin typeface="Calibri" panose="020F0502020204030204"/>
              <a:cs typeface="+mn-cs"/>
            </a:endParaRP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pPr defTabSz="685800" rtl="0" fontAlgn="auto">
              <a:spcBef>
                <a:spcPts val="0"/>
              </a:spcBef>
              <a:spcAft>
                <a:spcPts val="0"/>
              </a:spcAft>
            </a:pPr>
            <a:fld id="{34DCCE82-1BCE-1F46-B411-3A529E6161F0}" type="slidenum">
              <a:rPr lang="en-US" smtClean="0">
                <a:latin typeface="Calibri" panose="020F0502020204030204"/>
                <a:cs typeface="+mn-cs"/>
              </a:rPr>
              <a:pPr defTabSz="685800" rtl="0" fontAlgn="auto">
                <a:spcBef>
                  <a:spcPts val="0"/>
                </a:spcBef>
                <a:spcAft>
                  <a:spcPts val="0"/>
                </a:spcAft>
              </a:pPr>
              <a:t>‹#›</a:t>
            </a:fld>
            <a:endParaRPr lang="en-US" dirty="0">
              <a:latin typeface="Calibri" panose="020F0502020204030204"/>
              <a:cs typeface="+mn-cs"/>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9189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hf hdr="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6.wdp"/><Relationship Id="rId18" Type="http://schemas.openxmlformats.org/officeDocument/2006/relationships/image" Target="../media/image17.png"/><Relationship Id="rId3" Type="http://schemas.microsoft.com/office/2007/relationships/hdphoto" Target="../media/hdphoto1.wdp"/><Relationship Id="rId21" Type="http://schemas.openxmlformats.org/officeDocument/2006/relationships/image" Target="../media/image19.png"/><Relationship Id="rId7" Type="http://schemas.microsoft.com/office/2007/relationships/hdphoto" Target="../media/hdphoto3.wdp"/><Relationship Id="rId12" Type="http://schemas.openxmlformats.org/officeDocument/2006/relationships/image" Target="../media/image13.png"/><Relationship Id="rId17" Type="http://schemas.openxmlformats.org/officeDocument/2006/relationships/image" Target="../media/image16.png"/><Relationship Id="rId2" Type="http://schemas.openxmlformats.org/officeDocument/2006/relationships/image" Target="../media/image8.png"/><Relationship Id="rId16" Type="http://schemas.openxmlformats.org/officeDocument/2006/relationships/image" Target="../media/image15.png"/><Relationship Id="rId20" Type="http://schemas.microsoft.com/office/2007/relationships/hdphoto" Target="../media/hdphoto8.wdp"/><Relationship Id="rId1" Type="http://schemas.openxmlformats.org/officeDocument/2006/relationships/slideLayout" Target="../slideLayouts/slideLayout35.xml"/><Relationship Id="rId6" Type="http://schemas.openxmlformats.org/officeDocument/2006/relationships/image" Target="../media/image10.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image" Target="../media/image9.png"/><Relationship Id="rId9" Type="http://schemas.microsoft.com/office/2007/relationships/hdphoto" Target="../media/hdphoto4.wdp"/><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539552" y="764704"/>
            <a:ext cx="7772400" cy="1470025"/>
          </a:xfrm>
        </p:spPr>
        <p:txBody>
          <a:bodyPr/>
          <a:lstStyle/>
          <a:p>
            <a:pPr rtl="0"/>
            <a:r>
              <a:rPr lang="en-US" altLang="en-US" sz="4800" b="1" dirty="0" smtClean="0">
                <a:cs typeface="Times New Roman" panose="02020603050405020304" pitchFamily="18" charset="0"/>
              </a:rPr>
              <a:t>Marine </a:t>
            </a:r>
            <a:r>
              <a:rPr lang="en-US" altLang="en-US" sz="4800" b="1" dirty="0" err="1" smtClean="0">
                <a:cs typeface="Times New Roman" panose="02020603050405020304" pitchFamily="18" charset="0"/>
              </a:rPr>
              <a:t>Microplastics</a:t>
            </a:r>
            <a:r>
              <a:rPr lang="en-US" altLang="en-US" sz="4800" b="1" dirty="0" smtClean="0">
                <a:cs typeface="Times New Roman" panose="02020603050405020304" pitchFamily="18" charset="0"/>
              </a:rPr>
              <a:t> Research</a:t>
            </a:r>
            <a:endParaRPr lang="he-IL" altLang="en-US" sz="4800" b="1" dirty="0" smtClean="0"/>
          </a:p>
        </p:txBody>
      </p:sp>
      <p:sp>
        <p:nvSpPr>
          <p:cNvPr id="3" name="Subtitle 2"/>
          <p:cNvSpPr>
            <a:spLocks noGrp="1"/>
          </p:cNvSpPr>
          <p:nvPr>
            <p:ph type="subTitle" idx="1"/>
          </p:nvPr>
        </p:nvSpPr>
        <p:spPr>
          <a:xfrm>
            <a:off x="1187624" y="2564904"/>
            <a:ext cx="6688832" cy="3312368"/>
          </a:xfrm>
        </p:spPr>
        <p:txBody>
          <a:bodyPr rtlCol="1">
            <a:normAutofit lnSpcReduction="10000"/>
          </a:bodyPr>
          <a:lstStyle/>
          <a:p>
            <a:pPr rtl="0" fontAlgn="auto">
              <a:spcAft>
                <a:spcPts val="0"/>
              </a:spcAft>
              <a:defRPr/>
            </a:pPr>
            <a:r>
              <a:rPr lang="en-GB" b="1" dirty="0" smtClean="0">
                <a:solidFill>
                  <a:schemeClr val="tx1"/>
                </a:solidFill>
              </a:rPr>
              <a:t>Dror Angel</a:t>
            </a:r>
          </a:p>
          <a:p>
            <a:pPr rtl="0" fontAlgn="auto">
              <a:spcAft>
                <a:spcPts val="0"/>
              </a:spcAft>
              <a:defRPr/>
            </a:pPr>
            <a:r>
              <a:rPr lang="en-GB" dirty="0" smtClean="0">
                <a:solidFill>
                  <a:schemeClr val="tx1"/>
                </a:solidFill>
              </a:rPr>
              <a:t>And the </a:t>
            </a:r>
            <a:r>
              <a:rPr lang="en-GB" b="1" dirty="0" smtClean="0">
                <a:solidFill>
                  <a:schemeClr val="tx1"/>
                </a:solidFill>
              </a:rPr>
              <a:t>AMBER</a:t>
            </a:r>
            <a:r>
              <a:rPr lang="en-GB" dirty="0" smtClean="0">
                <a:solidFill>
                  <a:schemeClr val="tx1"/>
                </a:solidFill>
              </a:rPr>
              <a:t> lab</a:t>
            </a:r>
          </a:p>
          <a:p>
            <a:pPr rtl="0" fontAlgn="auto">
              <a:spcAft>
                <a:spcPts val="0"/>
              </a:spcAft>
              <a:defRPr/>
            </a:pPr>
            <a:r>
              <a:rPr lang="en-GB" dirty="0" err="1" smtClean="0">
                <a:solidFill>
                  <a:schemeClr val="tx1"/>
                </a:solidFill>
              </a:rPr>
              <a:t>Dept</a:t>
            </a:r>
            <a:r>
              <a:rPr lang="en-GB" dirty="0" smtClean="0">
                <a:solidFill>
                  <a:schemeClr val="tx1"/>
                </a:solidFill>
              </a:rPr>
              <a:t> of Maritime Civilizations</a:t>
            </a:r>
          </a:p>
          <a:p>
            <a:pPr rtl="0" fontAlgn="auto">
              <a:spcAft>
                <a:spcPts val="0"/>
              </a:spcAft>
              <a:defRPr/>
            </a:pPr>
            <a:r>
              <a:rPr lang="en-GB" dirty="0" err="1" smtClean="0">
                <a:solidFill>
                  <a:schemeClr val="tx1"/>
                </a:solidFill>
              </a:rPr>
              <a:t>Charney</a:t>
            </a:r>
            <a:r>
              <a:rPr lang="en-GB" dirty="0" smtClean="0">
                <a:solidFill>
                  <a:schemeClr val="tx1"/>
                </a:solidFill>
              </a:rPr>
              <a:t> School of Marine Science</a:t>
            </a:r>
          </a:p>
          <a:p>
            <a:pPr rtl="0" fontAlgn="auto">
              <a:spcAft>
                <a:spcPts val="0"/>
              </a:spcAft>
              <a:defRPr/>
            </a:pPr>
            <a:r>
              <a:rPr lang="en-GB" dirty="0" smtClean="0">
                <a:solidFill>
                  <a:schemeClr val="tx1"/>
                </a:solidFill>
              </a:rPr>
              <a:t>University of Haifa</a:t>
            </a:r>
          </a:p>
          <a:p>
            <a:pPr rtl="0" fontAlgn="auto">
              <a:spcAft>
                <a:spcPts val="0"/>
              </a:spcAft>
              <a:defRPr/>
            </a:pPr>
            <a:r>
              <a:rPr lang="en-GB" dirty="0" smtClean="0">
                <a:solidFill>
                  <a:schemeClr val="tx1"/>
                </a:solidFill>
              </a:rPr>
              <a:t>Israel</a:t>
            </a:r>
            <a:endParaRPr lang="he-IL" dirty="0" smtClean="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GB" dirty="0" smtClean="0"/>
              <a:t>Ongoing research</a:t>
            </a:r>
            <a:endParaRPr lang="en-US" dirty="0"/>
          </a:p>
        </p:txBody>
      </p:sp>
      <p:pic>
        <p:nvPicPr>
          <p:cNvPr id="4" name="Picture 3"/>
          <p:cNvPicPr>
            <a:picLocks noChangeAspect="1"/>
          </p:cNvPicPr>
          <p:nvPr/>
        </p:nvPicPr>
        <p:blipFill>
          <a:blip r:embed="rId2"/>
          <a:stretch>
            <a:fillRect/>
          </a:stretch>
        </p:blipFill>
        <p:spPr>
          <a:xfrm>
            <a:off x="465048" y="2420888"/>
            <a:ext cx="8678951" cy="3093887"/>
          </a:xfrm>
          <a:prstGeom prst="rect">
            <a:avLst/>
          </a:prstGeom>
        </p:spPr>
      </p:pic>
    </p:spTree>
    <p:extLst>
      <p:ext uri="{BB962C8B-B14F-4D97-AF65-F5344CB8AC3E}">
        <p14:creationId xmlns:p14="http://schemas.microsoft.com/office/powerpoint/2010/main" val="713520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Subtitle 2"/>
          <p:cNvSpPr>
            <a:spLocks noGrp="1"/>
          </p:cNvSpPr>
          <p:nvPr>
            <p:ph type="subTitle" idx="1"/>
          </p:nvPr>
        </p:nvSpPr>
        <p:spPr>
          <a:xfrm>
            <a:off x="6784739" y="3314638"/>
            <a:ext cx="2643661" cy="1019299"/>
          </a:xfrm>
        </p:spPr>
        <p:txBody>
          <a:bodyPr/>
          <a:lstStyle/>
          <a:p>
            <a:pPr eaLnBrk="1" hangingPunct="1">
              <a:defRPr/>
            </a:pPr>
            <a:r>
              <a:rPr lang="en-US" altLang="en-US" sz="2000" dirty="0" smtClean="0">
                <a:solidFill>
                  <a:schemeClr val="tx1"/>
                </a:solidFill>
                <a:cs typeface="+mj-cs"/>
              </a:rPr>
              <a:t>Noam van der Hal </a:t>
            </a:r>
          </a:p>
          <a:p>
            <a:pPr eaLnBrk="1" hangingPunct="1">
              <a:defRPr/>
            </a:pPr>
            <a:r>
              <a:rPr lang="en-US" altLang="en-US" sz="2000" dirty="0" smtClean="0">
                <a:solidFill>
                  <a:schemeClr val="tx1"/>
                </a:solidFill>
                <a:cs typeface="+mj-cs"/>
              </a:rPr>
              <a:t>&amp; Dror Angel</a:t>
            </a:r>
            <a:endParaRPr lang="he-IL" altLang="en-US" sz="2000" dirty="0" smtClean="0">
              <a:solidFill>
                <a:schemeClr val="tx1"/>
              </a:solidFill>
              <a:cs typeface="+mj-cs"/>
            </a:endParaRPr>
          </a:p>
          <a:p>
            <a:pPr rtl="0" eaLnBrk="1" hangingPunct="1">
              <a:defRPr/>
            </a:pPr>
            <a:endParaRPr lang="en-US" altLang="en-US" sz="1800" dirty="0">
              <a:solidFill>
                <a:schemeClr val="tx1"/>
              </a:solidFill>
              <a:cs typeface="Arial" pitchFamily="34" charset="0"/>
            </a:endParaRPr>
          </a:p>
        </p:txBody>
      </p:sp>
      <p:pic>
        <p:nvPicPr>
          <p:cNvPr id="205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149080"/>
            <a:ext cx="935037" cy="87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0" y="0"/>
            <a:ext cx="9144000" cy="1772816"/>
          </a:xfrm>
        </p:spPr>
        <p:txBody>
          <a:bodyPr/>
          <a:lstStyle/>
          <a:p>
            <a:pPr rtl="0"/>
            <a:r>
              <a:rPr lang="en-US" altLang="en-US" sz="4000" dirty="0" smtClean="0">
                <a:cs typeface="Times New Roman" panose="02020603050405020304" pitchFamily="18" charset="0"/>
              </a:rPr>
              <a:t>MP ingestion dynamics over six decades in Israeli Mediterranean herbivorous fish</a:t>
            </a:r>
            <a:endParaRPr lang="en-US" altLang="en-US" sz="3200" dirty="0" smtClean="0">
              <a:cs typeface="Times New Roman" panose="02020603050405020304" pitchFamily="18" charset="0"/>
            </a:endParaRPr>
          </a:p>
        </p:txBody>
      </p:sp>
      <p:pic>
        <p:nvPicPr>
          <p:cNvPr id="2053" name="Picture 9" descr="C:\Users\noam\Documents\micro plastic\Fish ingestion\Arasim\pictures\IMG_59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613" y="1916113"/>
            <a:ext cx="508952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0" y="5563556"/>
            <a:ext cx="9144000" cy="1321828"/>
          </a:xfrm>
          <a:prstGeom prst="rect">
            <a:avLst/>
          </a:prstGeom>
        </p:spPr>
      </p:pic>
    </p:spTree>
    <p:extLst>
      <p:ext uri="{BB962C8B-B14F-4D97-AF65-F5344CB8AC3E}">
        <p14:creationId xmlns:p14="http://schemas.microsoft.com/office/powerpoint/2010/main" val="2298900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7030" y="1484784"/>
            <a:ext cx="7544360" cy="2658596"/>
          </a:xfrm>
        </p:spPr>
        <p:txBody>
          <a:bodyPr/>
          <a:lstStyle/>
          <a:p>
            <a:r>
              <a:rPr lang="en-US" b="1" dirty="0">
                <a:effectLst>
                  <a:outerShdw blurRad="38100" dist="38100" dir="2700000" algn="tl">
                    <a:srgbClr val="000000">
                      <a:alpha val="43137"/>
                    </a:srgbClr>
                  </a:outerShdw>
                </a:effectLst>
              </a:rPr>
              <a:t>Plastic and </a:t>
            </a:r>
            <a:r>
              <a:rPr lang="en-US" b="1" dirty="0" err="1">
                <a:effectLst>
                  <a:outerShdw blurRad="38100" dist="38100" dir="2700000" algn="tl">
                    <a:srgbClr val="000000">
                      <a:alpha val="43137"/>
                    </a:srgbClr>
                  </a:outerShdw>
                </a:effectLst>
              </a:rPr>
              <a:t>microplastic</a:t>
            </a:r>
            <a:r>
              <a:rPr lang="en-US" b="1" dirty="0">
                <a:effectLst>
                  <a:outerShdw blurRad="38100" dist="38100" dir="2700000" algn="tl">
                    <a:srgbClr val="000000">
                      <a:alpha val="43137"/>
                    </a:srgbClr>
                  </a:outerShdw>
                </a:effectLst>
              </a:rPr>
              <a:t> debris as substrates for </a:t>
            </a:r>
            <a:r>
              <a:rPr lang="en-US" b="1" dirty="0" smtClean="0">
                <a:effectLst>
                  <a:outerShdw blurRad="38100" dist="38100" dir="2700000" algn="tl">
                    <a:srgbClr val="000000">
                      <a:alpha val="43137"/>
                    </a:srgbClr>
                  </a:outerShdw>
                </a:effectLst>
              </a:rPr>
              <a:t>jellyfish </a:t>
            </a:r>
            <a:r>
              <a:rPr lang="en-US" b="1" dirty="0">
                <a:effectLst>
                  <a:outerShdw blurRad="38100" dist="38100" dir="2700000" algn="tl">
                    <a:srgbClr val="000000">
                      <a:alpha val="43137"/>
                    </a:srgbClr>
                  </a:outerShdw>
                </a:effectLst>
              </a:rPr>
              <a:t>in the sea </a:t>
            </a:r>
            <a:br>
              <a:rPr lang="en-US"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475656" y="4114214"/>
            <a:ext cx="6213662" cy="2249581"/>
          </a:xfrm>
        </p:spPr>
        <p:txBody>
          <a:bodyPr/>
          <a:lstStyle/>
          <a:p>
            <a:pPr>
              <a:spcAft>
                <a:spcPts val="1059"/>
              </a:spcAft>
            </a:pPr>
            <a:r>
              <a:rPr lang="en-US" b="1" dirty="0" smtClean="0"/>
              <a:t>Dror Angel &amp; Noam van der Hal</a:t>
            </a:r>
          </a:p>
          <a:p>
            <a:pPr>
              <a:spcAft>
                <a:spcPts val="1059"/>
              </a:spcAft>
            </a:pPr>
            <a:endParaRPr lang="en-US" b="1" dirty="0" smtClean="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935037" cy="87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stretch>
            <a:fillRect/>
          </a:stretch>
        </p:blipFill>
        <p:spPr>
          <a:xfrm>
            <a:off x="-5292" y="5254315"/>
            <a:ext cx="9329820" cy="1236978"/>
          </a:xfrm>
          <a:prstGeom prst="rect">
            <a:avLst/>
          </a:prstGeom>
        </p:spPr>
      </p:pic>
    </p:spTree>
    <p:extLst>
      <p:ext uri="{BB962C8B-B14F-4D97-AF65-F5344CB8AC3E}">
        <p14:creationId xmlns:p14="http://schemas.microsoft.com/office/powerpoint/2010/main" val="748302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7030" y="1484784"/>
            <a:ext cx="7544360" cy="2658596"/>
          </a:xfrm>
        </p:spPr>
        <p:txBody>
          <a:bodyPr/>
          <a:lstStyle/>
          <a:p>
            <a:r>
              <a:rPr lang="en-US" b="1" dirty="0" smtClean="0"/>
              <a:t>Plastics </a:t>
            </a:r>
            <a:r>
              <a:rPr lang="en-US" b="1" dirty="0"/>
              <a:t>and </a:t>
            </a:r>
            <a:r>
              <a:rPr lang="en-US" b="1" dirty="0" err="1" smtClean="0"/>
              <a:t>microplastics</a:t>
            </a:r>
            <a:r>
              <a:rPr lang="en-US" b="1" dirty="0" smtClean="0"/>
              <a:t> ingested by sea-turtles :</a:t>
            </a: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sz="4400" b="1" dirty="0" smtClean="0">
                <a:effectLst>
                  <a:outerShdw blurRad="38100" dist="38100" dir="2700000" algn="tl">
                    <a:srgbClr val="000000">
                      <a:alpha val="43137"/>
                    </a:srgbClr>
                  </a:outerShdw>
                </a:effectLst>
              </a:rPr>
              <a:t>incorporation of POPs</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475656" y="4114214"/>
            <a:ext cx="6213662" cy="2249581"/>
          </a:xfrm>
        </p:spPr>
        <p:txBody>
          <a:bodyPr/>
          <a:lstStyle/>
          <a:p>
            <a:pPr>
              <a:spcAft>
                <a:spcPts val="1059"/>
              </a:spcAft>
            </a:pPr>
            <a:r>
              <a:rPr lang="en-US" b="1" dirty="0" smtClean="0"/>
              <a:t>Diana </a:t>
            </a:r>
            <a:r>
              <a:rPr lang="en-US" b="1" dirty="0" err="1" smtClean="0"/>
              <a:t>Shukis</a:t>
            </a:r>
            <a:r>
              <a:rPr lang="en-US" b="1" dirty="0" smtClean="0"/>
              <a:t> &amp; Dror Angel</a:t>
            </a:r>
          </a:p>
          <a:p>
            <a:pPr>
              <a:spcAft>
                <a:spcPts val="1059"/>
              </a:spcAft>
            </a:pPr>
            <a:r>
              <a:rPr lang="en-GB" b="1" dirty="0" smtClean="0"/>
              <a:t>MA project</a:t>
            </a:r>
          </a:p>
          <a:p>
            <a:pPr>
              <a:spcAft>
                <a:spcPts val="1059"/>
              </a:spcAft>
            </a:pPr>
            <a:r>
              <a:rPr lang="en-GB" b="1" dirty="0" smtClean="0"/>
              <a:t>University of Haifa </a:t>
            </a:r>
            <a:endParaRPr lang="en-US" b="1" dirty="0" smtClean="0"/>
          </a:p>
          <a:p>
            <a:pPr>
              <a:spcAft>
                <a:spcPts val="1059"/>
              </a:spcAft>
            </a:pPr>
            <a:endParaRPr lang="en-US" b="1" dirty="0" smtClean="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935037" cy="87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1861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6387" y="1426464"/>
            <a:ext cx="8558408" cy="2674620"/>
          </a:xfrm>
        </p:spPr>
        <p:txBody>
          <a:bodyPr>
            <a:normAutofit/>
          </a:bodyPr>
          <a:lstStyle/>
          <a:p>
            <a:r>
              <a:rPr lang="en-US" sz="5400" dirty="0" smtClean="0"/>
              <a:t>GoJelly</a:t>
            </a:r>
            <a:r>
              <a:rPr lang="en-US" sz="3000" dirty="0"/>
              <a:t/>
            </a:r>
            <a:br>
              <a:rPr lang="en-US" sz="3000" dirty="0"/>
            </a:br>
            <a:r>
              <a:rPr lang="en-US" sz="3000" dirty="0"/>
              <a:t>Gelatinous solution to microplastic pollution</a:t>
            </a:r>
          </a:p>
        </p:txBody>
      </p:sp>
      <p:sp>
        <p:nvSpPr>
          <p:cNvPr id="3" name="Subtitle 2"/>
          <p:cNvSpPr>
            <a:spLocks noGrp="1"/>
          </p:cNvSpPr>
          <p:nvPr>
            <p:ph type="subTitle" idx="1"/>
          </p:nvPr>
        </p:nvSpPr>
        <p:spPr/>
        <p:txBody>
          <a:bodyPr/>
          <a:lstStyle/>
          <a:p>
            <a:r>
              <a:rPr lang="en-US" dirty="0" err="1" smtClean="0"/>
              <a:t>Jamileh</a:t>
            </a:r>
            <a:r>
              <a:rPr lang="en-US" dirty="0" smtClean="0"/>
              <a:t> </a:t>
            </a:r>
            <a:r>
              <a:rPr lang="en-US" dirty="0" err="1" smtClean="0"/>
              <a:t>Javidpour</a:t>
            </a:r>
            <a:r>
              <a:rPr lang="en-US" dirty="0" smtClean="0"/>
              <a:t>, GEOMAR - coordinator</a:t>
            </a:r>
          </a:p>
          <a:p>
            <a:r>
              <a:rPr lang="en-US" dirty="0" smtClean="0"/>
              <a:t>Madeira </a:t>
            </a:r>
            <a:r>
              <a:rPr lang="en-US" sz="1400" dirty="0" smtClean="0"/>
              <a:t>January</a:t>
            </a:r>
            <a:r>
              <a:rPr lang="en-US" dirty="0" smtClean="0"/>
              <a:t> 2018</a:t>
            </a:r>
            <a:endParaRPr lang="en-US" dirty="0"/>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D023C87E-F817-1F4C-95C8-5FA885B31A81}" type="datetime3">
              <a:rPr lang="en-US"/>
              <a:pPr defTabSz="685800" rtl="0" fontAlgn="auto">
                <a:spcBef>
                  <a:spcPts val="0"/>
                </a:spcBef>
                <a:spcAft>
                  <a:spcPts val="0"/>
                </a:spcAft>
              </a:pPr>
              <a:t>20 June 2018</a:t>
            </a:fld>
            <a:endParaRPr lang="en-US" dirty="0"/>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r>
              <a:rPr lang="en-US" dirty="0"/>
              <a:t>Welcome to </a:t>
            </a:r>
            <a:r>
              <a:rPr lang="en-US" dirty="0" err="1"/>
              <a:t>gojelly</a:t>
            </a:r>
            <a:endParaRPr lang="en-US" dirty="0"/>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34DCCE82-1BCE-1F46-B411-3A529E6161F0}" type="slidenum">
              <a:rPr lang="en-US"/>
              <a:pPr defTabSz="685800" rtl="0" fontAlgn="auto">
                <a:spcBef>
                  <a:spcPts val="0"/>
                </a:spcBef>
                <a:spcAft>
                  <a:spcPts val="0"/>
                </a:spcAft>
              </a:pPr>
              <a:t>6</a:t>
            </a:fld>
            <a:endParaRPr lang="en-US" dirty="0"/>
          </a:p>
        </p:txBody>
      </p:sp>
    </p:spTree>
    <p:extLst>
      <p:ext uri="{BB962C8B-B14F-4D97-AF65-F5344CB8AC3E}">
        <p14:creationId xmlns:p14="http://schemas.microsoft.com/office/powerpoint/2010/main" val="2055784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de-DE"/>
          </a:p>
        </p:txBody>
      </p:sp>
      <p:sp>
        <p:nvSpPr>
          <p:cNvPr id="3" name="Content Placeholder 2"/>
          <p:cNvSpPr>
            <a:spLocks noGrp="1"/>
          </p:cNvSpPr>
          <p:nvPr>
            <p:ph idx="1"/>
          </p:nvPr>
        </p:nvSpPr>
        <p:spPr/>
        <p:txBody>
          <a:bodyPr/>
          <a:lstStyle/>
          <a:p>
            <a:endParaRPr lang="de-DE"/>
          </a:p>
        </p:txBody>
      </p:sp>
      <p:sp>
        <p:nvSpPr>
          <p:cNvPr id="4" name="Date Placeholder 3"/>
          <p:cNvSpPr>
            <a:spLocks noGrp="1"/>
          </p:cNvSpPr>
          <p:nvPr>
            <p:ph type="dt" sz="half" idx="10"/>
          </p:nvPr>
        </p:nvSpPr>
        <p:spPr/>
        <p:txBody>
          <a:bodyPr/>
          <a:lstStyle/>
          <a:p>
            <a:pPr defTabSz="685800" rtl="0" fontAlgn="auto">
              <a:spcBef>
                <a:spcPts val="0"/>
              </a:spcBef>
              <a:spcAft>
                <a:spcPts val="0"/>
              </a:spcAft>
            </a:pPr>
            <a:fld id="{4599A755-C15F-E548-87AF-61A1416A80C3}" type="datetime3">
              <a:rPr lang="en-US"/>
              <a:pPr defTabSz="685800" rtl="0" fontAlgn="auto">
                <a:spcBef>
                  <a:spcPts val="0"/>
                </a:spcBef>
                <a:spcAft>
                  <a:spcPts val="0"/>
                </a:spcAft>
              </a:pPr>
              <a:t>20 June 2018</a:t>
            </a:fld>
            <a:endParaRPr lang="en-US" dirty="0"/>
          </a:p>
        </p:txBody>
      </p:sp>
      <p:sp>
        <p:nvSpPr>
          <p:cNvPr id="5" name="Footer Placeholder 4"/>
          <p:cNvSpPr>
            <a:spLocks noGrp="1"/>
          </p:cNvSpPr>
          <p:nvPr>
            <p:ph type="ftr" sz="quarter" idx="11"/>
          </p:nvPr>
        </p:nvSpPr>
        <p:spPr/>
        <p:txBody>
          <a:bodyPr/>
          <a:lstStyle/>
          <a:p>
            <a:pPr defTabSz="685800" rtl="0" fontAlgn="auto">
              <a:spcBef>
                <a:spcPts val="0"/>
              </a:spcBef>
              <a:spcAft>
                <a:spcPts val="0"/>
              </a:spcAft>
            </a:pPr>
            <a:endParaRPr lang="en-US" dirty="0"/>
          </a:p>
        </p:txBody>
      </p:sp>
      <p:sp>
        <p:nvSpPr>
          <p:cNvPr id="6" name="Slide Number Placeholder 5"/>
          <p:cNvSpPr>
            <a:spLocks noGrp="1"/>
          </p:cNvSpPr>
          <p:nvPr>
            <p:ph type="sldNum" sz="quarter" idx="12"/>
          </p:nvPr>
        </p:nvSpPr>
        <p:spPr/>
        <p:txBody>
          <a:bodyPr/>
          <a:lstStyle/>
          <a:p>
            <a:pPr defTabSz="685800" rtl="0" fontAlgn="auto">
              <a:spcBef>
                <a:spcPts val="0"/>
              </a:spcBef>
              <a:spcAft>
                <a:spcPts val="0"/>
              </a:spcAft>
            </a:pPr>
            <a:fld id="{34DCCE82-1BCE-1F46-B411-3A529E6161F0}" type="slidenum">
              <a:rPr lang="en-US"/>
              <a:pPr defTabSz="685800" rtl="0" fontAlgn="auto">
                <a:spcBef>
                  <a:spcPts val="0"/>
                </a:spcBef>
                <a:spcAft>
                  <a:spcPts val="0"/>
                </a:spcAft>
              </a:pPr>
              <a:t>7</a:t>
            </a:fld>
            <a:endParaRPr lang="en-US" dirty="0"/>
          </a:p>
        </p:txBody>
      </p:sp>
      <p:grpSp>
        <p:nvGrpSpPr>
          <p:cNvPr id="7" name="Group 6"/>
          <p:cNvGrpSpPr/>
          <p:nvPr/>
        </p:nvGrpSpPr>
        <p:grpSpPr>
          <a:xfrm flipH="1">
            <a:off x="1149472" y="3495580"/>
            <a:ext cx="4826684" cy="2206509"/>
            <a:chOff x="-149865" y="1626744"/>
            <a:chExt cx="9245670" cy="5330648"/>
          </a:xfrm>
        </p:grpSpPr>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backgroundRemoval t="7345" b="12147" l="63916" r="96675">
                          <a14:foregroundMark x1="86576" y1="10829" x2="88547" y2="12147"/>
                          <a14:foregroundMark x1="95443" y1="11676" x2="96675" y2="11676"/>
                        </a14:backgroundRemoval>
                      </a14:imgEffect>
                    </a14:imgLayer>
                  </a14:imgProps>
                </a:ext>
                <a:ext uri="{28A0092B-C50C-407E-A947-70E740481C1C}">
                  <a14:useLocalDpi xmlns:a14="http://schemas.microsoft.com/office/drawing/2010/main" val="0"/>
                </a:ext>
              </a:extLst>
            </a:blip>
            <a:srcRect l="60282" t="8970" r="18401" b="87725"/>
            <a:stretch/>
          </p:blipFill>
          <p:spPr>
            <a:xfrm>
              <a:off x="3131840" y="1634685"/>
              <a:ext cx="1803878" cy="354155"/>
            </a:xfrm>
            <a:prstGeom prst="rect">
              <a:avLst/>
            </a:prstGeom>
          </p:spPr>
        </p:pic>
        <p:sp>
          <p:nvSpPr>
            <p:cNvPr id="9" name="Rectangle 8"/>
            <p:cNvSpPr/>
            <p:nvPr/>
          </p:nvSpPr>
          <p:spPr>
            <a:xfrm>
              <a:off x="6408" y="1950482"/>
              <a:ext cx="9064303" cy="5006910"/>
            </a:xfrm>
            <a:prstGeom prst="rect">
              <a:avLst/>
            </a:prstGeom>
            <a:gradFill flip="none" rotWithShape="1">
              <a:gsLst>
                <a:gs pos="5000">
                  <a:schemeClr val="tx2">
                    <a:lumMod val="20000"/>
                    <a:lumOff val="80000"/>
                  </a:schemeClr>
                </a:gs>
                <a:gs pos="79000">
                  <a:srgbClr val="66008F"/>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defTabSz="685800" rtl="0" fontAlgn="auto">
                <a:spcBef>
                  <a:spcPts val="0"/>
                </a:spcBef>
                <a:spcAft>
                  <a:spcPts val="0"/>
                </a:spcAft>
              </a:pPr>
              <a:endParaRPr lang="de-DE" sz="1350">
                <a:solidFill>
                  <a:srgbClr val="000000"/>
                </a:solidFill>
                <a:latin typeface="Calibri" panose="020F0502020204030204"/>
              </a:endParaRPr>
            </a:p>
          </p:txBody>
        </p:sp>
        <p:sp>
          <p:nvSpPr>
            <p:cNvPr id="10" name="Right Triangle 24"/>
            <p:cNvSpPr/>
            <p:nvPr/>
          </p:nvSpPr>
          <p:spPr>
            <a:xfrm>
              <a:off x="-149865" y="2097256"/>
              <a:ext cx="9092966" cy="4860136"/>
            </a:xfrm>
            <a:custGeom>
              <a:avLst/>
              <a:gdLst>
                <a:gd name="connsiteX0" fmla="*/ 0 w 4174393"/>
                <a:gd name="connsiteY0" fmla="*/ 2916782 h 2916782"/>
                <a:gd name="connsiteX1" fmla="*/ 0 w 4174393"/>
                <a:gd name="connsiteY1" fmla="*/ 0 h 2916782"/>
                <a:gd name="connsiteX2" fmla="*/ 4174393 w 4174393"/>
                <a:gd name="connsiteY2" fmla="*/ 2916782 h 2916782"/>
                <a:gd name="connsiteX3" fmla="*/ 0 w 4174393"/>
                <a:gd name="connsiteY3"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4174393 w 4174393"/>
                <a:gd name="connsiteY3" fmla="*/ 2916782 h 2916782"/>
                <a:gd name="connsiteX4" fmla="*/ 0 w 4174393"/>
                <a:gd name="connsiteY4"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1494259 w 4174393"/>
                <a:gd name="connsiteY3" fmla="*/ 1423417 h 2916782"/>
                <a:gd name="connsiteX4" fmla="*/ 4174393 w 4174393"/>
                <a:gd name="connsiteY4" fmla="*/ 2916782 h 2916782"/>
                <a:gd name="connsiteX5" fmla="*/ 0 w 4174393"/>
                <a:gd name="connsiteY5"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1494259 w 4174393"/>
                <a:gd name="connsiteY3" fmla="*/ 1423417 h 2916782"/>
                <a:gd name="connsiteX4" fmla="*/ 1532359 w 4174393"/>
                <a:gd name="connsiteY4" fmla="*/ 1909192 h 2916782"/>
                <a:gd name="connsiteX5" fmla="*/ 4174393 w 4174393"/>
                <a:gd name="connsiteY5" fmla="*/ 2916782 h 2916782"/>
                <a:gd name="connsiteX6" fmla="*/ 0 w 4174393"/>
                <a:gd name="connsiteY6"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1494259 w 4174393"/>
                <a:gd name="connsiteY3" fmla="*/ 1423417 h 2916782"/>
                <a:gd name="connsiteX4" fmla="*/ 1722859 w 4174393"/>
                <a:gd name="connsiteY4" fmla="*/ 1775842 h 2916782"/>
                <a:gd name="connsiteX5" fmla="*/ 4174393 w 4174393"/>
                <a:gd name="connsiteY5" fmla="*/ 2916782 h 2916782"/>
                <a:gd name="connsiteX6" fmla="*/ 0 w 4174393"/>
                <a:gd name="connsiteY6"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903709 w 4174393"/>
                <a:gd name="connsiteY3" fmla="*/ 985267 h 2916782"/>
                <a:gd name="connsiteX4" fmla="*/ 1494259 w 4174393"/>
                <a:gd name="connsiteY4" fmla="*/ 1423417 h 2916782"/>
                <a:gd name="connsiteX5" fmla="*/ 1722859 w 4174393"/>
                <a:gd name="connsiteY5" fmla="*/ 1775842 h 2916782"/>
                <a:gd name="connsiteX6" fmla="*/ 4174393 w 4174393"/>
                <a:gd name="connsiteY6" fmla="*/ 2916782 h 2916782"/>
                <a:gd name="connsiteX7" fmla="*/ 0 w 4174393"/>
                <a:gd name="connsiteY7" fmla="*/ 2916782 h 2916782"/>
                <a:gd name="connsiteX0" fmla="*/ 0 w 4174393"/>
                <a:gd name="connsiteY0" fmla="*/ 2916782 h 2916782"/>
                <a:gd name="connsiteX1" fmla="*/ 0 w 4174393"/>
                <a:gd name="connsiteY1" fmla="*/ 0 h 2916782"/>
                <a:gd name="connsiteX2" fmla="*/ 494134 w 4174393"/>
                <a:gd name="connsiteY2" fmla="*/ 480442 h 2916782"/>
                <a:gd name="connsiteX3" fmla="*/ 903709 w 4174393"/>
                <a:gd name="connsiteY3" fmla="*/ 985267 h 2916782"/>
                <a:gd name="connsiteX4" fmla="*/ 884659 w 4174393"/>
                <a:gd name="connsiteY4" fmla="*/ 1280542 h 2916782"/>
                <a:gd name="connsiteX5" fmla="*/ 1494259 w 4174393"/>
                <a:gd name="connsiteY5" fmla="*/ 1423417 h 2916782"/>
                <a:gd name="connsiteX6" fmla="*/ 1722859 w 4174393"/>
                <a:gd name="connsiteY6" fmla="*/ 1775842 h 2916782"/>
                <a:gd name="connsiteX7" fmla="*/ 4174393 w 4174393"/>
                <a:gd name="connsiteY7" fmla="*/ 2916782 h 2916782"/>
                <a:gd name="connsiteX8" fmla="*/ 0 w 4174393"/>
                <a:gd name="connsiteY8"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903709 w 4174393"/>
                <a:gd name="connsiteY3" fmla="*/ 985267 h 2916782"/>
                <a:gd name="connsiteX4" fmla="*/ 884659 w 4174393"/>
                <a:gd name="connsiteY4" fmla="*/ 1280542 h 2916782"/>
                <a:gd name="connsiteX5" fmla="*/ 1494259 w 4174393"/>
                <a:gd name="connsiteY5" fmla="*/ 1423417 h 2916782"/>
                <a:gd name="connsiteX6" fmla="*/ 1722859 w 4174393"/>
                <a:gd name="connsiteY6" fmla="*/ 1775842 h 2916782"/>
                <a:gd name="connsiteX7" fmla="*/ 4174393 w 4174393"/>
                <a:gd name="connsiteY7" fmla="*/ 2916782 h 2916782"/>
                <a:gd name="connsiteX8" fmla="*/ 0 w 4174393"/>
                <a:gd name="connsiteY8"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903709 w 4174393"/>
                <a:gd name="connsiteY3" fmla="*/ 985267 h 2916782"/>
                <a:gd name="connsiteX4" fmla="*/ 1170409 w 4174393"/>
                <a:gd name="connsiteY4" fmla="*/ 1213867 h 2916782"/>
                <a:gd name="connsiteX5" fmla="*/ 1494259 w 4174393"/>
                <a:gd name="connsiteY5" fmla="*/ 1423417 h 2916782"/>
                <a:gd name="connsiteX6" fmla="*/ 1722859 w 4174393"/>
                <a:gd name="connsiteY6" fmla="*/ 1775842 h 2916782"/>
                <a:gd name="connsiteX7" fmla="*/ 4174393 w 4174393"/>
                <a:gd name="connsiteY7" fmla="*/ 2916782 h 2916782"/>
                <a:gd name="connsiteX8" fmla="*/ 0 w 4174393"/>
                <a:gd name="connsiteY8"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94259 w 4174393"/>
                <a:gd name="connsiteY5" fmla="*/ 1423417 h 2916782"/>
                <a:gd name="connsiteX6" fmla="*/ 1722859 w 4174393"/>
                <a:gd name="connsiteY6" fmla="*/ 1775842 h 2916782"/>
                <a:gd name="connsiteX7" fmla="*/ 4174393 w 4174393"/>
                <a:gd name="connsiteY7" fmla="*/ 2916782 h 2916782"/>
                <a:gd name="connsiteX8" fmla="*/ 0 w 4174393"/>
                <a:gd name="connsiteY8"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4174393 w 4174393"/>
                <a:gd name="connsiteY7" fmla="*/ 2916782 h 2916782"/>
                <a:gd name="connsiteX8" fmla="*/ 0 w 4174393"/>
                <a:gd name="connsiteY8"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4174393 w 4174393"/>
                <a:gd name="connsiteY8" fmla="*/ 2916782 h 2916782"/>
                <a:gd name="connsiteX9" fmla="*/ 0 w 4174393"/>
                <a:gd name="connsiteY9"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770609 w 4174393"/>
                <a:gd name="connsiteY8" fmla="*/ 2480692 h 2916782"/>
                <a:gd name="connsiteX9" fmla="*/ 4174393 w 4174393"/>
                <a:gd name="connsiteY9" fmla="*/ 2916782 h 2916782"/>
                <a:gd name="connsiteX10" fmla="*/ 0 w 4174393"/>
                <a:gd name="connsiteY10"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770609 w 4174393"/>
                <a:gd name="connsiteY8" fmla="*/ 2480692 h 2916782"/>
                <a:gd name="connsiteX9" fmla="*/ 3332584 w 4174393"/>
                <a:gd name="connsiteY9" fmla="*/ 2728342 h 2916782"/>
                <a:gd name="connsiteX10" fmla="*/ 4174393 w 4174393"/>
                <a:gd name="connsiteY10" fmla="*/ 2916782 h 2916782"/>
                <a:gd name="connsiteX11" fmla="*/ 0 w 4174393"/>
                <a:gd name="connsiteY11"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613114 w 4174393"/>
                <a:gd name="connsiteY8" fmla="*/ 1675940 h 2916782"/>
                <a:gd name="connsiteX9" fmla="*/ 2770609 w 4174393"/>
                <a:gd name="connsiteY9" fmla="*/ 2480692 h 2916782"/>
                <a:gd name="connsiteX10" fmla="*/ 3332584 w 4174393"/>
                <a:gd name="connsiteY10" fmla="*/ 2728342 h 2916782"/>
                <a:gd name="connsiteX11" fmla="*/ 4174393 w 4174393"/>
                <a:gd name="connsiteY11" fmla="*/ 2916782 h 2916782"/>
                <a:gd name="connsiteX12" fmla="*/ 0 w 4174393"/>
                <a:gd name="connsiteY12"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613114 w 4174393"/>
                <a:gd name="connsiteY8" fmla="*/ 1675940 h 2916782"/>
                <a:gd name="connsiteX9" fmla="*/ 2972628 w 4174393"/>
                <a:gd name="connsiteY9" fmla="*/ 2427529 h 2916782"/>
                <a:gd name="connsiteX10" fmla="*/ 3332584 w 4174393"/>
                <a:gd name="connsiteY10" fmla="*/ 2728342 h 2916782"/>
                <a:gd name="connsiteX11" fmla="*/ 4174393 w 4174393"/>
                <a:gd name="connsiteY11" fmla="*/ 2916782 h 2916782"/>
                <a:gd name="connsiteX12" fmla="*/ 0 w 4174393"/>
                <a:gd name="connsiteY12"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730072 w 4174393"/>
                <a:gd name="connsiteY8" fmla="*/ 2154405 h 2916782"/>
                <a:gd name="connsiteX9" fmla="*/ 2972628 w 4174393"/>
                <a:gd name="connsiteY9" fmla="*/ 2427529 h 2916782"/>
                <a:gd name="connsiteX10" fmla="*/ 3332584 w 4174393"/>
                <a:gd name="connsiteY10" fmla="*/ 2728342 h 2916782"/>
                <a:gd name="connsiteX11" fmla="*/ 4174393 w 4174393"/>
                <a:gd name="connsiteY11" fmla="*/ 2916782 h 2916782"/>
                <a:gd name="connsiteX12" fmla="*/ 0 w 4174393"/>
                <a:gd name="connsiteY12"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730072 w 4174393"/>
                <a:gd name="connsiteY8" fmla="*/ 2154405 h 2916782"/>
                <a:gd name="connsiteX9" fmla="*/ 3006519 w 4174393"/>
                <a:gd name="connsiteY9" fmla="*/ 1229373 h 2916782"/>
                <a:gd name="connsiteX10" fmla="*/ 2972628 w 4174393"/>
                <a:gd name="connsiteY10" fmla="*/ 2427529 h 2916782"/>
                <a:gd name="connsiteX11" fmla="*/ 3332584 w 4174393"/>
                <a:gd name="connsiteY11" fmla="*/ 2728342 h 2916782"/>
                <a:gd name="connsiteX12" fmla="*/ 4174393 w 4174393"/>
                <a:gd name="connsiteY12" fmla="*/ 2916782 h 2916782"/>
                <a:gd name="connsiteX13" fmla="*/ 0 w 4174393"/>
                <a:gd name="connsiteY13"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623747 w 4174393"/>
                <a:gd name="connsiteY8" fmla="*/ 2079977 h 2916782"/>
                <a:gd name="connsiteX9" fmla="*/ 3006519 w 4174393"/>
                <a:gd name="connsiteY9" fmla="*/ 1229373 h 2916782"/>
                <a:gd name="connsiteX10" fmla="*/ 2972628 w 4174393"/>
                <a:gd name="connsiteY10" fmla="*/ 2427529 h 2916782"/>
                <a:gd name="connsiteX11" fmla="*/ 3332584 w 4174393"/>
                <a:gd name="connsiteY11" fmla="*/ 2728342 h 2916782"/>
                <a:gd name="connsiteX12" fmla="*/ 4174393 w 4174393"/>
                <a:gd name="connsiteY12" fmla="*/ 2916782 h 2916782"/>
                <a:gd name="connsiteX13" fmla="*/ 0 w 4174393"/>
                <a:gd name="connsiteY13" fmla="*/ 2916782 h 2916782"/>
                <a:gd name="connsiteX0" fmla="*/ 0 w 4174393"/>
                <a:gd name="connsiteY0" fmla="*/ 2916782 h 2916782"/>
                <a:gd name="connsiteX1" fmla="*/ 0 w 4174393"/>
                <a:gd name="connsiteY1" fmla="*/ 0 h 2916782"/>
                <a:gd name="connsiteX2" fmla="*/ 703684 w 4174393"/>
                <a:gd name="connsiteY2" fmla="*/ 918592 h 2916782"/>
                <a:gd name="connsiteX3" fmla="*/ 894184 w 4174393"/>
                <a:gd name="connsiteY3" fmla="*/ 1070992 h 2916782"/>
                <a:gd name="connsiteX4" fmla="*/ 1170409 w 4174393"/>
                <a:gd name="connsiteY4" fmla="*/ 1213867 h 2916782"/>
                <a:gd name="connsiteX5" fmla="*/ 1484734 w 4174393"/>
                <a:gd name="connsiteY5" fmla="*/ 1518667 h 2916782"/>
                <a:gd name="connsiteX6" fmla="*/ 1722859 w 4174393"/>
                <a:gd name="connsiteY6" fmla="*/ 1775842 h 2916782"/>
                <a:gd name="connsiteX7" fmla="*/ 2056234 w 4174393"/>
                <a:gd name="connsiteY7" fmla="*/ 2071117 h 2916782"/>
                <a:gd name="connsiteX8" fmla="*/ 2623747 w 4174393"/>
                <a:gd name="connsiteY8" fmla="*/ 2079977 h 2916782"/>
                <a:gd name="connsiteX9" fmla="*/ 3006519 w 4174393"/>
                <a:gd name="connsiteY9" fmla="*/ 1229373 h 2916782"/>
                <a:gd name="connsiteX10" fmla="*/ 3047056 w 4174393"/>
                <a:gd name="connsiteY10" fmla="*/ 2363734 h 2916782"/>
                <a:gd name="connsiteX11" fmla="*/ 3332584 w 4174393"/>
                <a:gd name="connsiteY11" fmla="*/ 2728342 h 2916782"/>
                <a:gd name="connsiteX12" fmla="*/ 4174393 w 4174393"/>
                <a:gd name="connsiteY12" fmla="*/ 2916782 h 2916782"/>
                <a:gd name="connsiteX13" fmla="*/ 0 w 4174393"/>
                <a:gd name="connsiteY13" fmla="*/ 2916782 h 2916782"/>
                <a:gd name="connsiteX0" fmla="*/ 28468 w 4202861"/>
                <a:gd name="connsiteY0" fmla="*/ 3134452 h 3134452"/>
                <a:gd name="connsiteX1" fmla="*/ 0 w 4202861"/>
                <a:gd name="connsiteY1" fmla="*/ 0 h 3134452"/>
                <a:gd name="connsiteX2" fmla="*/ 732152 w 4202861"/>
                <a:gd name="connsiteY2" fmla="*/ 1136262 h 3134452"/>
                <a:gd name="connsiteX3" fmla="*/ 922652 w 4202861"/>
                <a:gd name="connsiteY3" fmla="*/ 1288662 h 3134452"/>
                <a:gd name="connsiteX4" fmla="*/ 1198877 w 4202861"/>
                <a:gd name="connsiteY4" fmla="*/ 1431537 h 3134452"/>
                <a:gd name="connsiteX5" fmla="*/ 1513202 w 4202861"/>
                <a:gd name="connsiteY5" fmla="*/ 1736337 h 3134452"/>
                <a:gd name="connsiteX6" fmla="*/ 1751327 w 4202861"/>
                <a:gd name="connsiteY6" fmla="*/ 1993512 h 3134452"/>
                <a:gd name="connsiteX7" fmla="*/ 2084702 w 4202861"/>
                <a:gd name="connsiteY7" fmla="*/ 2288787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98877 w 4202861"/>
                <a:gd name="connsiteY4" fmla="*/ 1431537 h 3134452"/>
                <a:gd name="connsiteX5" fmla="*/ 1513202 w 4202861"/>
                <a:gd name="connsiteY5" fmla="*/ 1736337 h 3134452"/>
                <a:gd name="connsiteX6" fmla="*/ 1751327 w 4202861"/>
                <a:gd name="connsiteY6" fmla="*/ 1993512 h 3134452"/>
                <a:gd name="connsiteX7" fmla="*/ 2084702 w 4202861"/>
                <a:gd name="connsiteY7" fmla="*/ 2288787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77526 w 4202861"/>
                <a:gd name="connsiteY4" fmla="*/ 1594790 h 3134452"/>
                <a:gd name="connsiteX5" fmla="*/ 1513202 w 4202861"/>
                <a:gd name="connsiteY5" fmla="*/ 1736337 h 3134452"/>
                <a:gd name="connsiteX6" fmla="*/ 1751327 w 4202861"/>
                <a:gd name="connsiteY6" fmla="*/ 1993512 h 3134452"/>
                <a:gd name="connsiteX7" fmla="*/ 2084702 w 4202861"/>
                <a:gd name="connsiteY7" fmla="*/ 2288787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77526 w 4202861"/>
                <a:gd name="connsiteY4" fmla="*/ 1594790 h 3134452"/>
                <a:gd name="connsiteX5" fmla="*/ 1506085 w 4202861"/>
                <a:gd name="connsiteY5" fmla="*/ 1954008 h 3134452"/>
                <a:gd name="connsiteX6" fmla="*/ 1751327 w 4202861"/>
                <a:gd name="connsiteY6" fmla="*/ 1993512 h 3134452"/>
                <a:gd name="connsiteX7" fmla="*/ 2084702 w 4202861"/>
                <a:gd name="connsiteY7" fmla="*/ 2288787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77526 w 4202861"/>
                <a:gd name="connsiteY4" fmla="*/ 1594790 h 3134452"/>
                <a:gd name="connsiteX5" fmla="*/ 1506085 w 4202861"/>
                <a:gd name="connsiteY5" fmla="*/ 1954008 h 3134452"/>
                <a:gd name="connsiteX6" fmla="*/ 1758444 w 4202861"/>
                <a:gd name="connsiteY6" fmla="*/ 2174904 h 3134452"/>
                <a:gd name="connsiteX7" fmla="*/ 2084702 w 4202861"/>
                <a:gd name="connsiteY7" fmla="*/ 2288787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77526 w 4202861"/>
                <a:gd name="connsiteY4" fmla="*/ 1594790 h 3134452"/>
                <a:gd name="connsiteX5" fmla="*/ 1506085 w 4202861"/>
                <a:gd name="connsiteY5" fmla="*/ 1954008 h 3134452"/>
                <a:gd name="connsiteX6" fmla="*/ 1758444 w 4202861"/>
                <a:gd name="connsiteY6" fmla="*/ 2174904 h 3134452"/>
                <a:gd name="connsiteX7" fmla="*/ 2091819 w 4202861"/>
                <a:gd name="connsiteY7" fmla="*/ 2606223 h 3134452"/>
                <a:gd name="connsiteX8" fmla="*/ 2652215 w 4202861"/>
                <a:gd name="connsiteY8" fmla="*/ 2297647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28468 w 4202861"/>
                <a:gd name="connsiteY0" fmla="*/ 3134452 h 3134452"/>
                <a:gd name="connsiteX1" fmla="*/ 0 w 4202861"/>
                <a:gd name="connsiteY1" fmla="*/ 0 h 3134452"/>
                <a:gd name="connsiteX2" fmla="*/ 732152 w 4202861"/>
                <a:gd name="connsiteY2" fmla="*/ 1136262 h 3134452"/>
                <a:gd name="connsiteX3" fmla="*/ 951120 w 4202861"/>
                <a:gd name="connsiteY3" fmla="*/ 1497263 h 3134452"/>
                <a:gd name="connsiteX4" fmla="*/ 1177526 w 4202861"/>
                <a:gd name="connsiteY4" fmla="*/ 1594790 h 3134452"/>
                <a:gd name="connsiteX5" fmla="*/ 1506085 w 4202861"/>
                <a:gd name="connsiteY5" fmla="*/ 1954008 h 3134452"/>
                <a:gd name="connsiteX6" fmla="*/ 1758444 w 4202861"/>
                <a:gd name="connsiteY6" fmla="*/ 2174904 h 3134452"/>
                <a:gd name="connsiteX7" fmla="*/ 2091819 w 4202861"/>
                <a:gd name="connsiteY7" fmla="*/ 2606223 h 3134452"/>
                <a:gd name="connsiteX8" fmla="*/ 2758971 w 4202861"/>
                <a:gd name="connsiteY8" fmla="*/ 2460900 h 3134452"/>
                <a:gd name="connsiteX9" fmla="*/ 3034987 w 4202861"/>
                <a:gd name="connsiteY9" fmla="*/ 1447043 h 3134452"/>
                <a:gd name="connsiteX10" fmla="*/ 3075524 w 4202861"/>
                <a:gd name="connsiteY10" fmla="*/ 2581404 h 3134452"/>
                <a:gd name="connsiteX11" fmla="*/ 3361052 w 4202861"/>
                <a:gd name="connsiteY11" fmla="*/ 2946012 h 3134452"/>
                <a:gd name="connsiteX12" fmla="*/ 4202861 w 4202861"/>
                <a:gd name="connsiteY12" fmla="*/ 3134452 h 3134452"/>
                <a:gd name="connsiteX13" fmla="*/ 28468 w 4202861"/>
                <a:gd name="connsiteY13" fmla="*/ 3134452 h 3134452"/>
                <a:gd name="connsiteX0" fmla="*/ 42702 w 4217095"/>
                <a:gd name="connsiteY0" fmla="*/ 3089104 h 3089104"/>
                <a:gd name="connsiteX1" fmla="*/ 0 w 4217095"/>
                <a:gd name="connsiteY1" fmla="*/ 0 h 3089104"/>
                <a:gd name="connsiteX2" fmla="*/ 746386 w 4217095"/>
                <a:gd name="connsiteY2" fmla="*/ 1090914 h 3089104"/>
                <a:gd name="connsiteX3" fmla="*/ 965354 w 4217095"/>
                <a:gd name="connsiteY3" fmla="*/ 1451915 h 3089104"/>
                <a:gd name="connsiteX4" fmla="*/ 1191760 w 4217095"/>
                <a:gd name="connsiteY4" fmla="*/ 1549442 h 3089104"/>
                <a:gd name="connsiteX5" fmla="*/ 1520319 w 4217095"/>
                <a:gd name="connsiteY5" fmla="*/ 1908660 h 3089104"/>
                <a:gd name="connsiteX6" fmla="*/ 1772678 w 4217095"/>
                <a:gd name="connsiteY6" fmla="*/ 2129556 h 3089104"/>
                <a:gd name="connsiteX7" fmla="*/ 2106053 w 4217095"/>
                <a:gd name="connsiteY7" fmla="*/ 2560875 h 3089104"/>
                <a:gd name="connsiteX8" fmla="*/ 2773205 w 4217095"/>
                <a:gd name="connsiteY8" fmla="*/ 2415552 h 3089104"/>
                <a:gd name="connsiteX9" fmla="*/ 3049221 w 4217095"/>
                <a:gd name="connsiteY9" fmla="*/ 1401695 h 3089104"/>
                <a:gd name="connsiteX10" fmla="*/ 3089758 w 4217095"/>
                <a:gd name="connsiteY10" fmla="*/ 2536056 h 3089104"/>
                <a:gd name="connsiteX11" fmla="*/ 3375286 w 4217095"/>
                <a:gd name="connsiteY11" fmla="*/ 2900664 h 3089104"/>
                <a:gd name="connsiteX12" fmla="*/ 4217095 w 4217095"/>
                <a:gd name="connsiteY12" fmla="*/ 3089104 h 3089104"/>
                <a:gd name="connsiteX13" fmla="*/ 42702 w 4217095"/>
                <a:gd name="connsiteY13" fmla="*/ 3089104 h 3089104"/>
                <a:gd name="connsiteX0" fmla="*/ 35585 w 4209978"/>
                <a:gd name="connsiteY0" fmla="*/ 3025617 h 3025617"/>
                <a:gd name="connsiteX1" fmla="*/ 0 w 4209978"/>
                <a:gd name="connsiteY1" fmla="*/ 0 h 3025617"/>
                <a:gd name="connsiteX2" fmla="*/ 739269 w 4209978"/>
                <a:gd name="connsiteY2" fmla="*/ 1027427 h 3025617"/>
                <a:gd name="connsiteX3" fmla="*/ 958237 w 4209978"/>
                <a:gd name="connsiteY3" fmla="*/ 1388428 h 3025617"/>
                <a:gd name="connsiteX4" fmla="*/ 1184643 w 4209978"/>
                <a:gd name="connsiteY4" fmla="*/ 1485955 h 3025617"/>
                <a:gd name="connsiteX5" fmla="*/ 1513202 w 4209978"/>
                <a:gd name="connsiteY5" fmla="*/ 1845173 h 3025617"/>
                <a:gd name="connsiteX6" fmla="*/ 1765561 w 4209978"/>
                <a:gd name="connsiteY6" fmla="*/ 2066069 h 3025617"/>
                <a:gd name="connsiteX7" fmla="*/ 2098936 w 4209978"/>
                <a:gd name="connsiteY7" fmla="*/ 2497388 h 3025617"/>
                <a:gd name="connsiteX8" fmla="*/ 2766088 w 4209978"/>
                <a:gd name="connsiteY8" fmla="*/ 2352065 h 3025617"/>
                <a:gd name="connsiteX9" fmla="*/ 3042104 w 4209978"/>
                <a:gd name="connsiteY9" fmla="*/ 1338208 h 3025617"/>
                <a:gd name="connsiteX10" fmla="*/ 3082641 w 4209978"/>
                <a:gd name="connsiteY10" fmla="*/ 2472569 h 3025617"/>
                <a:gd name="connsiteX11" fmla="*/ 3368169 w 4209978"/>
                <a:gd name="connsiteY11" fmla="*/ 2837177 h 3025617"/>
                <a:gd name="connsiteX12" fmla="*/ 4209978 w 4209978"/>
                <a:gd name="connsiteY12" fmla="*/ 3025617 h 3025617"/>
                <a:gd name="connsiteX13" fmla="*/ 35585 w 4209978"/>
                <a:gd name="connsiteY13" fmla="*/ 3025617 h 3025617"/>
                <a:gd name="connsiteX0" fmla="*/ 35585 w 4209978"/>
                <a:gd name="connsiteY0" fmla="*/ 2962130 h 2962130"/>
                <a:gd name="connsiteX1" fmla="*/ 0 w 4209978"/>
                <a:gd name="connsiteY1" fmla="*/ 0 h 2962130"/>
                <a:gd name="connsiteX2" fmla="*/ 739269 w 4209978"/>
                <a:gd name="connsiteY2" fmla="*/ 963940 h 2962130"/>
                <a:gd name="connsiteX3" fmla="*/ 958237 w 4209978"/>
                <a:gd name="connsiteY3" fmla="*/ 1324941 h 2962130"/>
                <a:gd name="connsiteX4" fmla="*/ 1184643 w 4209978"/>
                <a:gd name="connsiteY4" fmla="*/ 1422468 h 2962130"/>
                <a:gd name="connsiteX5" fmla="*/ 1513202 w 4209978"/>
                <a:gd name="connsiteY5" fmla="*/ 1781686 h 2962130"/>
                <a:gd name="connsiteX6" fmla="*/ 1765561 w 4209978"/>
                <a:gd name="connsiteY6" fmla="*/ 2002582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958237 w 4209978"/>
                <a:gd name="connsiteY3" fmla="*/ 1324941 h 2962130"/>
                <a:gd name="connsiteX4" fmla="*/ 1184643 w 4209978"/>
                <a:gd name="connsiteY4" fmla="*/ 1422468 h 2962130"/>
                <a:gd name="connsiteX5" fmla="*/ 1513202 w 4209978"/>
                <a:gd name="connsiteY5" fmla="*/ 1781686 h 2962130"/>
                <a:gd name="connsiteX6" fmla="*/ 1765561 w 4209978"/>
                <a:gd name="connsiteY6" fmla="*/ 2002582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817117 w 4209978"/>
                <a:gd name="connsiteY3" fmla="*/ 1650035 h 2962130"/>
                <a:gd name="connsiteX4" fmla="*/ 1184643 w 4209978"/>
                <a:gd name="connsiteY4" fmla="*/ 1422468 h 2962130"/>
                <a:gd name="connsiteX5" fmla="*/ 1513202 w 4209978"/>
                <a:gd name="connsiteY5" fmla="*/ 1781686 h 2962130"/>
                <a:gd name="connsiteX6" fmla="*/ 1765561 w 4209978"/>
                <a:gd name="connsiteY6" fmla="*/ 2002582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817117 w 4209978"/>
                <a:gd name="connsiteY3" fmla="*/ 1650035 h 2962130"/>
                <a:gd name="connsiteX4" fmla="*/ 1017063 w 4209978"/>
                <a:gd name="connsiteY4" fmla="*/ 1840446 h 2962130"/>
                <a:gd name="connsiteX5" fmla="*/ 1513202 w 4209978"/>
                <a:gd name="connsiteY5" fmla="*/ 1781686 h 2962130"/>
                <a:gd name="connsiteX6" fmla="*/ 1765561 w 4209978"/>
                <a:gd name="connsiteY6" fmla="*/ 2002582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817117 w 4209978"/>
                <a:gd name="connsiteY3" fmla="*/ 1650035 h 2962130"/>
                <a:gd name="connsiteX4" fmla="*/ 1017063 w 4209978"/>
                <a:gd name="connsiteY4" fmla="*/ 1840446 h 2962130"/>
                <a:gd name="connsiteX5" fmla="*/ 1425002 w 4209978"/>
                <a:gd name="connsiteY5" fmla="*/ 2246106 h 2962130"/>
                <a:gd name="connsiteX6" fmla="*/ 1765561 w 4209978"/>
                <a:gd name="connsiteY6" fmla="*/ 2002582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817117 w 4209978"/>
                <a:gd name="connsiteY3" fmla="*/ 1650035 h 2962130"/>
                <a:gd name="connsiteX4" fmla="*/ 1017063 w 4209978"/>
                <a:gd name="connsiteY4" fmla="*/ 1840446 h 2962130"/>
                <a:gd name="connsiteX5" fmla="*/ 1425002 w 4209978"/>
                <a:gd name="connsiteY5" fmla="*/ 2246106 h 2962130"/>
                <a:gd name="connsiteX6" fmla="*/ 1730281 w 4209978"/>
                <a:gd name="connsiteY6" fmla="*/ 2397339 h 2962130"/>
                <a:gd name="connsiteX7" fmla="*/ 2098936 w 4209978"/>
                <a:gd name="connsiteY7" fmla="*/ 2433901 h 2962130"/>
                <a:gd name="connsiteX8" fmla="*/ 2766088 w 4209978"/>
                <a:gd name="connsiteY8" fmla="*/ 2288578 h 2962130"/>
                <a:gd name="connsiteX9" fmla="*/ 3042104 w 4209978"/>
                <a:gd name="connsiteY9" fmla="*/ 1274721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 name="connsiteX0" fmla="*/ 35585 w 4209978"/>
                <a:gd name="connsiteY0" fmla="*/ 2962130 h 2962130"/>
                <a:gd name="connsiteX1" fmla="*/ 0 w 4209978"/>
                <a:gd name="connsiteY1" fmla="*/ 0 h 2962130"/>
                <a:gd name="connsiteX2" fmla="*/ 712809 w 4209978"/>
                <a:gd name="connsiteY2" fmla="*/ 1544465 h 2962130"/>
                <a:gd name="connsiteX3" fmla="*/ 817117 w 4209978"/>
                <a:gd name="connsiteY3" fmla="*/ 1650035 h 2962130"/>
                <a:gd name="connsiteX4" fmla="*/ 1017063 w 4209978"/>
                <a:gd name="connsiteY4" fmla="*/ 1840446 h 2962130"/>
                <a:gd name="connsiteX5" fmla="*/ 1425002 w 4209978"/>
                <a:gd name="connsiteY5" fmla="*/ 2246106 h 2962130"/>
                <a:gd name="connsiteX6" fmla="*/ 1730281 w 4209978"/>
                <a:gd name="connsiteY6" fmla="*/ 2397339 h 2962130"/>
                <a:gd name="connsiteX7" fmla="*/ 2098936 w 4209978"/>
                <a:gd name="connsiteY7" fmla="*/ 2433901 h 2962130"/>
                <a:gd name="connsiteX8" fmla="*/ 2766088 w 4209978"/>
                <a:gd name="connsiteY8" fmla="*/ 2288578 h 2962130"/>
                <a:gd name="connsiteX9" fmla="*/ 3015644 w 4209978"/>
                <a:gd name="connsiteY9" fmla="*/ 1704309 h 2962130"/>
                <a:gd name="connsiteX10" fmla="*/ 3082641 w 4209978"/>
                <a:gd name="connsiteY10" fmla="*/ 2409082 h 2962130"/>
                <a:gd name="connsiteX11" fmla="*/ 3368169 w 4209978"/>
                <a:gd name="connsiteY11" fmla="*/ 2773690 h 2962130"/>
                <a:gd name="connsiteX12" fmla="*/ 4209978 w 4209978"/>
                <a:gd name="connsiteY12" fmla="*/ 2962130 h 2962130"/>
                <a:gd name="connsiteX13" fmla="*/ 35585 w 4209978"/>
                <a:gd name="connsiteY13" fmla="*/ 2962130 h 296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9978" h="2962130">
                  <a:moveTo>
                    <a:pt x="35585" y="2962130"/>
                  </a:moveTo>
                  <a:lnTo>
                    <a:pt x="0" y="0"/>
                  </a:lnTo>
                  <a:cubicBezTo>
                    <a:pt x="190111" y="137922"/>
                    <a:pt x="522698" y="1406543"/>
                    <a:pt x="712809" y="1544465"/>
                  </a:cubicBezTo>
                  <a:cubicBezTo>
                    <a:pt x="872952" y="1702326"/>
                    <a:pt x="650430" y="1492873"/>
                    <a:pt x="817117" y="1650035"/>
                  </a:cubicBezTo>
                  <a:cubicBezTo>
                    <a:pt x="896492" y="1746873"/>
                    <a:pt x="918638" y="1767421"/>
                    <a:pt x="1017063" y="1840446"/>
                  </a:cubicBezTo>
                  <a:cubicBezTo>
                    <a:pt x="1115488" y="1913471"/>
                    <a:pt x="1299590" y="2127044"/>
                    <a:pt x="1425002" y="2246106"/>
                  </a:cubicBezTo>
                  <a:cubicBezTo>
                    <a:pt x="1472627" y="2271506"/>
                    <a:pt x="1682656" y="2371939"/>
                    <a:pt x="1730281" y="2397339"/>
                  </a:cubicBezTo>
                  <a:cubicBezTo>
                    <a:pt x="1796956" y="2429089"/>
                    <a:pt x="2032261" y="2402151"/>
                    <a:pt x="2098936" y="2433901"/>
                  </a:cubicBezTo>
                  <a:cubicBezTo>
                    <a:pt x="2250856" y="2543069"/>
                    <a:pt x="2647026" y="2220316"/>
                    <a:pt x="2766088" y="2288578"/>
                  </a:cubicBezTo>
                  <a:cubicBezTo>
                    <a:pt x="2901432" y="2334357"/>
                    <a:pt x="2975218" y="1658788"/>
                    <a:pt x="3015644" y="1704309"/>
                  </a:cubicBezTo>
                  <a:cubicBezTo>
                    <a:pt x="3056070" y="1749830"/>
                    <a:pt x="3005260" y="2345324"/>
                    <a:pt x="3082641" y="2409082"/>
                  </a:cubicBezTo>
                  <a:cubicBezTo>
                    <a:pt x="3196941" y="2447182"/>
                    <a:pt x="3253869" y="2735590"/>
                    <a:pt x="3368169" y="2773690"/>
                  </a:cubicBezTo>
                  <a:lnTo>
                    <a:pt x="4209978" y="2962130"/>
                  </a:lnTo>
                  <a:lnTo>
                    <a:pt x="35585" y="2962130"/>
                  </a:lnTo>
                  <a:close/>
                </a:path>
              </a:pathLst>
            </a:cu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defTabSz="685800" rtl="0" fontAlgn="auto">
                <a:spcBef>
                  <a:spcPts val="0"/>
                </a:spcBef>
                <a:spcAft>
                  <a:spcPts val="0"/>
                </a:spcAft>
              </a:pPr>
              <a:endParaRPr lang="de-DE" sz="1350">
                <a:solidFill>
                  <a:srgbClr val="000000"/>
                </a:solidFill>
                <a:latin typeface="Calibri" panose="020F0502020204030204"/>
              </a:endParaRPr>
            </a:p>
          </p:txBody>
        </p:sp>
        <p:pic>
          <p:nvPicPr>
            <p:cNvPr id="11" name="Picture 10"/>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3441794" y="3846111"/>
              <a:ext cx="1162089" cy="747193"/>
            </a:xfrm>
            <a:prstGeom prst="rect">
              <a:avLst/>
            </a:prstGeom>
          </p:spPr>
        </p:pic>
        <p:pic>
          <p:nvPicPr>
            <p:cNvPr id="12" name="Picture 11"/>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2547149" y="3789040"/>
              <a:ext cx="1162089" cy="747193"/>
            </a:xfrm>
            <a:prstGeom prst="rect">
              <a:avLst/>
            </a:prstGeom>
          </p:spPr>
        </p:pic>
        <p:pic>
          <p:nvPicPr>
            <p:cNvPr id="13" name="Picture 12"/>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3563888" y="2204864"/>
              <a:ext cx="1162089" cy="690511"/>
            </a:xfrm>
            <a:prstGeom prst="rect">
              <a:avLst/>
            </a:prstGeom>
          </p:spPr>
        </p:pic>
        <p:pic>
          <p:nvPicPr>
            <p:cNvPr id="14" name="Picture 13"/>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2553912" y="2099654"/>
              <a:ext cx="1162089" cy="747193"/>
            </a:xfrm>
            <a:prstGeom prst="rect">
              <a:avLst/>
            </a:prstGeom>
          </p:spPr>
        </p:pic>
        <p:pic>
          <p:nvPicPr>
            <p:cNvPr id="15" name="Picture 14"/>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3131840" y="3401887"/>
              <a:ext cx="1162089" cy="747193"/>
            </a:xfrm>
            <a:prstGeom prst="rect">
              <a:avLst/>
            </a:prstGeom>
          </p:spPr>
        </p:pic>
        <p:pic>
          <p:nvPicPr>
            <p:cNvPr id="16" name="Picture 15"/>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3347864" y="2753326"/>
              <a:ext cx="1162089" cy="747193"/>
            </a:xfrm>
            <a:prstGeom prst="rect">
              <a:avLst/>
            </a:prstGeom>
          </p:spPr>
        </p:pic>
        <p:pic>
          <p:nvPicPr>
            <p:cNvPr id="17" name="Picture 16"/>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3290032" y="2318395"/>
              <a:ext cx="1162089" cy="747193"/>
            </a:xfrm>
            <a:prstGeom prst="rect">
              <a:avLst/>
            </a:prstGeom>
          </p:spPr>
        </p:pic>
        <p:pic>
          <p:nvPicPr>
            <p:cNvPr id="18" name="Picture 17"/>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2836629" y="2849349"/>
              <a:ext cx="1162089" cy="747193"/>
            </a:xfrm>
            <a:prstGeom prst="rect">
              <a:avLst/>
            </a:prstGeom>
          </p:spPr>
        </p:pic>
        <p:pic>
          <p:nvPicPr>
            <p:cNvPr id="19" name="Picture 18"/>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1686326" y="1882139"/>
              <a:ext cx="1162089" cy="747193"/>
            </a:xfrm>
            <a:prstGeom prst="rect">
              <a:avLst/>
            </a:prstGeom>
          </p:spPr>
        </p:pic>
        <p:pic>
          <p:nvPicPr>
            <p:cNvPr id="20" name="Picture 19"/>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2301993" y="2981607"/>
              <a:ext cx="1162089" cy="747193"/>
            </a:xfrm>
            <a:prstGeom prst="rect">
              <a:avLst/>
            </a:prstGeom>
          </p:spPr>
        </p:pic>
        <p:pic>
          <p:nvPicPr>
            <p:cNvPr id="21" name="Picture 20"/>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backgroundMark x1="55389" y1="65572" x2="55389" y2="65572"/>
                          <a14:backgroundMark x1="54343" y1="62628" x2="53888" y2="69473"/>
                          <a14:backgroundMark x1="59936" y1="60643" x2="58208" y2="65845"/>
                          <a14:backgroundMark x1="57572" y1="72074" x2="57799" y2="73717"/>
                          <a14:backgroundMark x1="34607" y1="50992" x2="39018" y2="46817"/>
                          <a14:backgroundMark x1="39291" y1="46680" x2="42383" y2="44832"/>
                          <a14:backgroundMark x1="42883" y1="64203" x2="44202" y2="59822"/>
                          <a14:backgroundMark x1="39882" y1="65640" x2="40382" y2="64887"/>
                          <a14:backgroundMark x1="43383" y1="59480" x2="43611" y2="60575"/>
                          <a14:backgroundMark x1="46839" y1="33060" x2="48067" y2="33607"/>
                          <a14:backgroundMark x1="48158" y1="36345" x2="48067" y2="37988"/>
                          <a14:backgroundMark x1="42383" y1="29432" x2="44793" y2="29432"/>
                          <a14:backgroundMark x1="57299" y1="63860" x2="58254" y2="59822"/>
                        </a14:backgroundRemoval>
                      </a14:imgEffect>
                    </a14:imgLayer>
                  </a14:imgProps>
                </a:ext>
                <a:ext uri="{28A0092B-C50C-407E-A947-70E740481C1C}">
                  <a14:useLocalDpi xmlns:a14="http://schemas.microsoft.com/office/drawing/2010/main" val="0"/>
                </a:ext>
              </a:extLst>
            </a:blip>
            <a:stretch>
              <a:fillRect/>
            </a:stretch>
          </p:blipFill>
          <p:spPr>
            <a:xfrm>
              <a:off x="1686328" y="2275895"/>
              <a:ext cx="1162089" cy="747193"/>
            </a:xfrm>
            <a:prstGeom prst="rect">
              <a:avLst/>
            </a:prstGeom>
          </p:spPr>
        </p:pic>
        <p:pic>
          <p:nvPicPr>
            <p:cNvPr id="22" name="Picture 21"/>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807429" y="4669915"/>
              <a:ext cx="610349" cy="442577"/>
            </a:xfrm>
            <a:prstGeom prst="rect">
              <a:avLst/>
            </a:prstGeom>
          </p:spPr>
        </p:pic>
        <p:grpSp>
          <p:nvGrpSpPr>
            <p:cNvPr id="23" name="Group 22"/>
            <p:cNvGrpSpPr/>
            <p:nvPr/>
          </p:nvGrpSpPr>
          <p:grpSpPr>
            <a:xfrm>
              <a:off x="7243448" y="4410412"/>
              <a:ext cx="1668134" cy="2089388"/>
              <a:chOff x="6057244" y="5281496"/>
              <a:chExt cx="1033646" cy="1337372"/>
            </a:xfrm>
          </p:grpSpPr>
          <p:pic>
            <p:nvPicPr>
              <p:cNvPr id="195" name="Picture 194"/>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406710" y="5281496"/>
                <a:ext cx="378198" cy="283284"/>
              </a:xfrm>
              <a:prstGeom prst="rect">
                <a:avLst/>
              </a:prstGeom>
            </p:spPr>
          </p:pic>
          <p:pic>
            <p:nvPicPr>
              <p:cNvPr id="196" name="Picture 195"/>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057244" y="5872524"/>
                <a:ext cx="378198" cy="283284"/>
              </a:xfrm>
              <a:prstGeom prst="rect">
                <a:avLst/>
              </a:prstGeom>
            </p:spPr>
          </p:pic>
          <p:pic>
            <p:nvPicPr>
              <p:cNvPr id="197" name="Picture 196"/>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138379" y="5589240"/>
                <a:ext cx="378198" cy="283284"/>
              </a:xfrm>
              <a:prstGeom prst="rect">
                <a:avLst/>
              </a:prstGeom>
            </p:spPr>
          </p:pic>
          <p:pic>
            <p:nvPicPr>
              <p:cNvPr id="198" name="Picture 197"/>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560292" y="6183184"/>
                <a:ext cx="378198" cy="283284"/>
              </a:xfrm>
              <a:prstGeom prst="rect">
                <a:avLst/>
              </a:prstGeom>
            </p:spPr>
          </p:pic>
          <p:pic>
            <p:nvPicPr>
              <p:cNvPr id="199" name="Picture 198"/>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712692" y="5877272"/>
                <a:ext cx="378198" cy="283284"/>
              </a:xfrm>
              <a:prstGeom prst="rect">
                <a:avLst/>
              </a:prstGeom>
            </p:spPr>
          </p:pic>
          <p:pic>
            <p:nvPicPr>
              <p:cNvPr id="200" name="Picture 199"/>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228184" y="6029672"/>
                <a:ext cx="378198" cy="283284"/>
              </a:xfrm>
              <a:prstGeom prst="rect">
                <a:avLst/>
              </a:prstGeom>
            </p:spPr>
          </p:pic>
          <p:pic>
            <p:nvPicPr>
              <p:cNvPr id="201" name="Picture 200"/>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80584" y="5661248"/>
                <a:ext cx="378198" cy="283284"/>
              </a:xfrm>
              <a:prstGeom prst="rect">
                <a:avLst/>
              </a:prstGeom>
            </p:spPr>
          </p:pic>
          <p:pic>
            <p:nvPicPr>
              <p:cNvPr id="202" name="Picture 201"/>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532984" y="5813648"/>
                <a:ext cx="378198" cy="283284"/>
              </a:xfrm>
              <a:prstGeom prst="rect">
                <a:avLst/>
              </a:prstGeom>
            </p:spPr>
          </p:pic>
          <p:pic>
            <p:nvPicPr>
              <p:cNvPr id="203" name="Picture 202"/>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228184" y="6335584"/>
                <a:ext cx="378198" cy="283284"/>
              </a:xfrm>
              <a:prstGeom prst="rect">
                <a:avLst/>
              </a:prstGeom>
            </p:spPr>
          </p:pic>
        </p:grpSp>
        <p:pic>
          <p:nvPicPr>
            <p:cNvPr id="24" name="Picture 23"/>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130407" y="2863606"/>
              <a:ext cx="565917" cy="425389"/>
            </a:xfrm>
            <a:prstGeom prst="rect">
              <a:avLst/>
            </a:prstGeom>
          </p:spPr>
        </p:pic>
        <p:pic>
          <p:nvPicPr>
            <p:cNvPr id="25" name="Picture 24"/>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03648" y="3094158"/>
              <a:ext cx="565917" cy="425389"/>
            </a:xfrm>
            <a:prstGeom prst="rect">
              <a:avLst/>
            </a:prstGeom>
          </p:spPr>
        </p:pic>
        <p:pic>
          <p:nvPicPr>
            <p:cNvPr id="26" name="Picture 25"/>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052908" y="2753326"/>
              <a:ext cx="565917" cy="425389"/>
            </a:xfrm>
            <a:prstGeom prst="rect">
              <a:avLst/>
            </a:prstGeom>
          </p:spPr>
        </p:pic>
        <p:pic>
          <p:nvPicPr>
            <p:cNvPr id="27" name="Picture 26"/>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08656" y="2099654"/>
              <a:ext cx="565917" cy="425389"/>
            </a:xfrm>
            <a:prstGeom prst="rect">
              <a:avLst/>
            </a:prstGeom>
          </p:spPr>
        </p:pic>
        <p:pic>
          <p:nvPicPr>
            <p:cNvPr id="28" name="Picture 27"/>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118260" y="3091032"/>
              <a:ext cx="565917" cy="425389"/>
            </a:xfrm>
            <a:prstGeom prst="rect">
              <a:avLst/>
            </a:prstGeom>
          </p:spPr>
        </p:pic>
        <p:pic>
          <p:nvPicPr>
            <p:cNvPr id="29" name="Picture 28"/>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89336" y="1838941"/>
              <a:ext cx="565917" cy="425389"/>
            </a:xfrm>
            <a:prstGeom prst="rect">
              <a:avLst/>
            </a:prstGeom>
          </p:spPr>
        </p:pic>
        <p:pic>
          <p:nvPicPr>
            <p:cNvPr id="30" name="Picture 29"/>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06377" y="1903081"/>
              <a:ext cx="565917" cy="425389"/>
            </a:xfrm>
            <a:prstGeom prst="rect">
              <a:avLst/>
            </a:prstGeom>
          </p:spPr>
        </p:pic>
        <p:pic>
          <p:nvPicPr>
            <p:cNvPr id="31" name="Picture 2" descr="C:\Users\jjavid\AppData\Local\Microsoft\Windows\Temporary Internet Files\Content.IE5\M10OB42G\Brown-Cartoon-Net[1].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60696" y="4473197"/>
              <a:ext cx="843752" cy="1116043"/>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p:cNvCxnSpPr/>
            <p:nvPr/>
          </p:nvCxnSpPr>
          <p:spPr>
            <a:xfrm>
              <a:off x="8171368" y="1840696"/>
              <a:ext cx="0" cy="2596416"/>
            </a:xfrm>
            <a:prstGeom prst="line">
              <a:avLst/>
            </a:prstGeom>
            <a:ln>
              <a:solidFill>
                <a:srgbClr val="CC8300"/>
              </a:solidFill>
            </a:ln>
          </p:spPr>
          <p:style>
            <a:lnRef idx="1">
              <a:schemeClr val="accent1"/>
            </a:lnRef>
            <a:fillRef idx="0">
              <a:schemeClr val="accent1"/>
            </a:fillRef>
            <a:effectRef idx="0">
              <a:schemeClr val="accent1"/>
            </a:effectRef>
            <a:fontRef idx="minor">
              <a:schemeClr val="tx1"/>
            </a:fontRef>
          </p:style>
        </p:cxnSp>
        <p:pic>
          <p:nvPicPr>
            <p:cNvPr id="33" name="Picture 4" descr="C:\Users\jjavid\AppData\Local\Microsoft\Windows\Temporary Internet Files\Content.IE5\VUW1KVVJ\Fish_icon_(The_Noun_Project_27052).svg[1].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00293" y="3364487"/>
              <a:ext cx="769270" cy="74470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jjavid\AppData\Local\Microsoft\Windows\Temporary Internet Files\Content.IE5\VUW1KVVJ\Fish_icon_(The_Noun_Project_27052).svg[1].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119260" y="4193042"/>
              <a:ext cx="769270" cy="74470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69950" y="2665165"/>
              <a:ext cx="565917" cy="425389"/>
            </a:xfrm>
            <a:prstGeom prst="rect">
              <a:avLst/>
            </a:prstGeom>
          </p:spPr>
        </p:pic>
        <p:pic>
          <p:nvPicPr>
            <p:cNvPr id="36" name="Picture 35"/>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563888" y="2324155"/>
              <a:ext cx="565917" cy="425389"/>
            </a:xfrm>
            <a:prstGeom prst="rect">
              <a:avLst/>
            </a:prstGeom>
          </p:spPr>
        </p:pic>
        <p:pic>
          <p:nvPicPr>
            <p:cNvPr id="37" name="Picture 2" descr="C:\Users\jjavid\AppData\Local\Microsoft\Windows\Temporary Internet Files\Content.IE5\M10OB42G\Brown-Cartoon-Net[1].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rot="1905274">
              <a:off x="2586016" y="1740851"/>
              <a:ext cx="1077156" cy="206317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rotWithShape="1">
            <a:blip r:embed="rId2">
              <a:extLst>
                <a:ext uri="{BEBA8EAE-BF5A-486C-A8C5-ECC9F3942E4B}">
                  <a14:imgProps xmlns:a14="http://schemas.microsoft.com/office/drawing/2010/main">
                    <a14:imgLayer r:embed="rId3">
                      <a14:imgEffect>
                        <a14:backgroundRemoval t="7345" b="12147" l="63916" r="96675">
                          <a14:foregroundMark x1="86576" y1="10829" x2="88547" y2="12147"/>
                          <a14:foregroundMark x1="95443" y1="11676" x2="96675" y2="11676"/>
                        </a14:backgroundRemoval>
                      </a14:imgEffect>
                    </a14:imgLayer>
                  </a14:imgProps>
                </a:ext>
                <a:ext uri="{28A0092B-C50C-407E-A947-70E740481C1C}">
                  <a14:useLocalDpi xmlns:a14="http://schemas.microsoft.com/office/drawing/2010/main" val="0"/>
                </a:ext>
              </a:extLst>
            </a:blip>
            <a:srcRect l="82173" t="9567" r="1918" b="87725"/>
            <a:stretch/>
          </p:blipFill>
          <p:spPr>
            <a:xfrm>
              <a:off x="7749492" y="1626744"/>
              <a:ext cx="1346313" cy="290088"/>
            </a:xfrm>
            <a:prstGeom prst="rect">
              <a:avLst/>
            </a:prstGeom>
          </p:spPr>
        </p:pic>
        <p:sp>
          <p:nvSpPr>
            <p:cNvPr id="39" name="Oval 38"/>
            <p:cNvSpPr/>
            <p:nvPr/>
          </p:nvSpPr>
          <p:spPr>
            <a:xfrm>
              <a:off x="750557" y="2722730"/>
              <a:ext cx="79890" cy="8651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0" name="Flowchart: Preparation 39"/>
            <p:cNvSpPr/>
            <p:nvPr/>
          </p:nvSpPr>
          <p:spPr>
            <a:xfrm>
              <a:off x="5192894" y="518181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1" name="Flowchart: Preparation 40"/>
            <p:cNvSpPr/>
            <p:nvPr/>
          </p:nvSpPr>
          <p:spPr>
            <a:xfrm>
              <a:off x="4611849" y="557619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2" name="Oval 41"/>
            <p:cNvSpPr/>
            <p:nvPr/>
          </p:nvSpPr>
          <p:spPr>
            <a:xfrm>
              <a:off x="7052238" y="5562486"/>
              <a:ext cx="45719" cy="594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3" name="Flowchart: Preparation 42"/>
            <p:cNvSpPr/>
            <p:nvPr/>
          </p:nvSpPr>
          <p:spPr>
            <a:xfrm>
              <a:off x="8906626" y="5981963"/>
              <a:ext cx="92671" cy="115931"/>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4" name="Flowchart: Preparation 43"/>
            <p:cNvSpPr/>
            <p:nvPr/>
          </p:nvSpPr>
          <p:spPr>
            <a:xfrm>
              <a:off x="6012160" y="5185743"/>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5" name="Flowchart: Preparation 44"/>
            <p:cNvSpPr/>
            <p:nvPr/>
          </p:nvSpPr>
          <p:spPr>
            <a:xfrm>
              <a:off x="4211960" y="547956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6" name="Flowchart: Preparation 45"/>
            <p:cNvSpPr/>
            <p:nvPr/>
          </p:nvSpPr>
          <p:spPr>
            <a:xfrm>
              <a:off x="4504973" y="5237584"/>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7" name="Flowchart: Preparation 46"/>
            <p:cNvSpPr/>
            <p:nvPr/>
          </p:nvSpPr>
          <p:spPr>
            <a:xfrm>
              <a:off x="5201576" y="5619716"/>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48" name="Flowchart: Preparation 47"/>
            <p:cNvSpPr/>
            <p:nvPr/>
          </p:nvSpPr>
          <p:spPr>
            <a:xfrm>
              <a:off x="3923928" y="563196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49" name="Flowchart: Preparation 48"/>
            <p:cNvSpPr/>
            <p:nvPr/>
          </p:nvSpPr>
          <p:spPr>
            <a:xfrm>
              <a:off x="4144933" y="465313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0" name="Flowchart: Preparation 49"/>
            <p:cNvSpPr/>
            <p:nvPr/>
          </p:nvSpPr>
          <p:spPr>
            <a:xfrm>
              <a:off x="3563888" y="504751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1" name="Flowchart: Preparation 50"/>
            <p:cNvSpPr/>
            <p:nvPr/>
          </p:nvSpPr>
          <p:spPr>
            <a:xfrm>
              <a:off x="3928909" y="5389984"/>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2" name="Flowchart: Preparation 51"/>
            <p:cNvSpPr/>
            <p:nvPr/>
          </p:nvSpPr>
          <p:spPr>
            <a:xfrm>
              <a:off x="6064215" y="5525282"/>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53" name="Flowchart: Preparation 52"/>
            <p:cNvSpPr/>
            <p:nvPr/>
          </p:nvSpPr>
          <p:spPr>
            <a:xfrm>
              <a:off x="3347864" y="578436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4" name="Flowchart: Preparation 53"/>
            <p:cNvSpPr/>
            <p:nvPr/>
          </p:nvSpPr>
          <p:spPr>
            <a:xfrm>
              <a:off x="3568869" y="486916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5" name="Flowchart: Preparation 54"/>
            <p:cNvSpPr/>
            <p:nvPr/>
          </p:nvSpPr>
          <p:spPr>
            <a:xfrm>
              <a:off x="2987824" y="526353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6" name="Flowchart: Preparation 55"/>
            <p:cNvSpPr/>
            <p:nvPr/>
          </p:nvSpPr>
          <p:spPr>
            <a:xfrm>
              <a:off x="3208829" y="495521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7" name="Flowchart: Preparation 56"/>
            <p:cNvSpPr/>
            <p:nvPr/>
          </p:nvSpPr>
          <p:spPr>
            <a:xfrm>
              <a:off x="3700725" y="5495180"/>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8" name="Flowchart: Preparation 57"/>
            <p:cNvSpPr/>
            <p:nvPr/>
          </p:nvSpPr>
          <p:spPr>
            <a:xfrm>
              <a:off x="2627784" y="519153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59" name="Flowchart: Preparation 58"/>
            <p:cNvSpPr/>
            <p:nvPr/>
          </p:nvSpPr>
          <p:spPr>
            <a:xfrm>
              <a:off x="7471974" y="604538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0" name="Flowchart: Preparation 59"/>
            <p:cNvSpPr/>
            <p:nvPr/>
          </p:nvSpPr>
          <p:spPr>
            <a:xfrm>
              <a:off x="7938400" y="6107782"/>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1" name="Flowchart: Preparation 60"/>
            <p:cNvSpPr/>
            <p:nvPr/>
          </p:nvSpPr>
          <p:spPr>
            <a:xfrm>
              <a:off x="2780184" y="475948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2" name="Flowchart: Preparation 61"/>
            <p:cNvSpPr/>
            <p:nvPr/>
          </p:nvSpPr>
          <p:spPr>
            <a:xfrm>
              <a:off x="3361229" y="494955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3" name="Flowchart: Preparation 62"/>
            <p:cNvSpPr/>
            <p:nvPr/>
          </p:nvSpPr>
          <p:spPr>
            <a:xfrm>
              <a:off x="3853125" y="5389650"/>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4" name="Flowchart: Preparation 63"/>
            <p:cNvSpPr/>
            <p:nvPr/>
          </p:nvSpPr>
          <p:spPr>
            <a:xfrm>
              <a:off x="2780184" y="534393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5" name="Flowchart: Preparation 64"/>
            <p:cNvSpPr/>
            <p:nvPr/>
          </p:nvSpPr>
          <p:spPr>
            <a:xfrm>
              <a:off x="3513629" y="510195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6" name="Flowchart: Preparation 65"/>
            <p:cNvSpPr/>
            <p:nvPr/>
          </p:nvSpPr>
          <p:spPr>
            <a:xfrm>
              <a:off x="2932584" y="549633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7" name="Flowchart: Preparation 66"/>
            <p:cNvSpPr/>
            <p:nvPr/>
          </p:nvSpPr>
          <p:spPr>
            <a:xfrm>
              <a:off x="2344733" y="393305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68" name="Flowchart: Preparation 67"/>
            <p:cNvSpPr/>
            <p:nvPr/>
          </p:nvSpPr>
          <p:spPr>
            <a:xfrm>
              <a:off x="2590681" y="4739186"/>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69" name="Flowchart: Preparation 68"/>
            <p:cNvSpPr/>
            <p:nvPr/>
          </p:nvSpPr>
          <p:spPr>
            <a:xfrm>
              <a:off x="2836629" y="4373154"/>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0" name="Flowchart: Preparation 69"/>
            <p:cNvSpPr/>
            <p:nvPr/>
          </p:nvSpPr>
          <p:spPr>
            <a:xfrm>
              <a:off x="1763688" y="432743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1" name="Flowchart: Preparation 70"/>
            <p:cNvSpPr/>
            <p:nvPr/>
          </p:nvSpPr>
          <p:spPr>
            <a:xfrm>
              <a:off x="2497133" y="387509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2" name="Flowchart: Preparation 71"/>
            <p:cNvSpPr/>
            <p:nvPr/>
          </p:nvSpPr>
          <p:spPr>
            <a:xfrm>
              <a:off x="2743081" y="4163122"/>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73" name="Flowchart: Preparation 72"/>
            <p:cNvSpPr/>
            <p:nvPr/>
          </p:nvSpPr>
          <p:spPr>
            <a:xfrm>
              <a:off x="1916088" y="411141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4" name="Flowchart: Preparation 73"/>
            <p:cNvSpPr/>
            <p:nvPr/>
          </p:nvSpPr>
          <p:spPr>
            <a:xfrm>
              <a:off x="1768669" y="357301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5" name="Flowchart: Preparation 74"/>
            <p:cNvSpPr/>
            <p:nvPr/>
          </p:nvSpPr>
          <p:spPr>
            <a:xfrm>
              <a:off x="2014617" y="3811112"/>
              <a:ext cx="5309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76" name="Flowchart: Preparation 75"/>
            <p:cNvSpPr/>
            <p:nvPr/>
          </p:nvSpPr>
          <p:spPr>
            <a:xfrm>
              <a:off x="2260565" y="4775100"/>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7" name="Flowchart: Preparation 76"/>
            <p:cNvSpPr/>
            <p:nvPr/>
          </p:nvSpPr>
          <p:spPr>
            <a:xfrm>
              <a:off x="1187624" y="396739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8" name="Flowchart: Preparation 77"/>
            <p:cNvSpPr/>
            <p:nvPr/>
          </p:nvSpPr>
          <p:spPr>
            <a:xfrm>
              <a:off x="2649533" y="386943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79" name="Flowchart: Preparation 78"/>
            <p:cNvSpPr/>
            <p:nvPr/>
          </p:nvSpPr>
          <p:spPr>
            <a:xfrm>
              <a:off x="2895481" y="4107528"/>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80" name="Flowchart: Preparation 79"/>
            <p:cNvSpPr/>
            <p:nvPr/>
          </p:nvSpPr>
          <p:spPr>
            <a:xfrm>
              <a:off x="2068488" y="426381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1" name="Flowchart: Preparation 80"/>
            <p:cNvSpPr/>
            <p:nvPr/>
          </p:nvSpPr>
          <p:spPr>
            <a:xfrm>
              <a:off x="2128709" y="402183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2" name="Flowchart: Preparation 81"/>
            <p:cNvSpPr/>
            <p:nvPr/>
          </p:nvSpPr>
          <p:spPr>
            <a:xfrm>
              <a:off x="2374657" y="4259928"/>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83" name="Flowchart: Preparation 82"/>
            <p:cNvSpPr/>
            <p:nvPr/>
          </p:nvSpPr>
          <p:spPr>
            <a:xfrm>
              <a:off x="2620605" y="4461930"/>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4" name="Flowchart: Preparation 83"/>
            <p:cNvSpPr/>
            <p:nvPr/>
          </p:nvSpPr>
          <p:spPr>
            <a:xfrm>
              <a:off x="1547664" y="441621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5" name="Flowchart: Preparation 84"/>
            <p:cNvSpPr/>
            <p:nvPr/>
          </p:nvSpPr>
          <p:spPr>
            <a:xfrm>
              <a:off x="1624653" y="321297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6" name="Flowchart: Preparation 85"/>
            <p:cNvSpPr/>
            <p:nvPr/>
          </p:nvSpPr>
          <p:spPr>
            <a:xfrm>
              <a:off x="1561028" y="3933056"/>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7" name="Flowchart: Preparation 86"/>
            <p:cNvSpPr/>
            <p:nvPr/>
          </p:nvSpPr>
          <p:spPr>
            <a:xfrm>
              <a:off x="1043608" y="360735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8" name="Flowchart: Preparation 87"/>
            <p:cNvSpPr/>
            <p:nvPr/>
          </p:nvSpPr>
          <p:spPr>
            <a:xfrm>
              <a:off x="1777053" y="285293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89" name="Flowchart: Preparation 88"/>
            <p:cNvSpPr/>
            <p:nvPr/>
          </p:nvSpPr>
          <p:spPr>
            <a:xfrm>
              <a:off x="2268949" y="4487068"/>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0" name="Flowchart: Preparation 89"/>
            <p:cNvSpPr/>
            <p:nvPr/>
          </p:nvSpPr>
          <p:spPr>
            <a:xfrm>
              <a:off x="1196008" y="324731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1" name="Flowchart: Preparation 90"/>
            <p:cNvSpPr/>
            <p:nvPr/>
          </p:nvSpPr>
          <p:spPr>
            <a:xfrm>
              <a:off x="1408629" y="278092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2" name="Flowchart: Preparation 91"/>
            <p:cNvSpPr/>
            <p:nvPr/>
          </p:nvSpPr>
          <p:spPr>
            <a:xfrm>
              <a:off x="827584" y="317530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3" name="Flowchart: Preparation 92"/>
            <p:cNvSpPr/>
            <p:nvPr/>
          </p:nvSpPr>
          <p:spPr>
            <a:xfrm>
              <a:off x="1561029" y="293332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4" name="Flowchart: Preparation 93"/>
            <p:cNvSpPr/>
            <p:nvPr/>
          </p:nvSpPr>
          <p:spPr>
            <a:xfrm>
              <a:off x="2052925" y="3622972"/>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5" name="Flowchart: Preparation 94"/>
            <p:cNvSpPr/>
            <p:nvPr/>
          </p:nvSpPr>
          <p:spPr>
            <a:xfrm>
              <a:off x="979984" y="332770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6" name="Flowchart: Preparation 95"/>
            <p:cNvSpPr/>
            <p:nvPr/>
          </p:nvSpPr>
          <p:spPr>
            <a:xfrm>
              <a:off x="1713429" y="308572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7" name="Flowchart: Preparation 96"/>
            <p:cNvSpPr/>
            <p:nvPr/>
          </p:nvSpPr>
          <p:spPr>
            <a:xfrm>
              <a:off x="2205325" y="3690713"/>
              <a:ext cx="45719" cy="76173"/>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8" name="Flowchart: Preparation 97"/>
            <p:cNvSpPr/>
            <p:nvPr/>
          </p:nvSpPr>
          <p:spPr>
            <a:xfrm>
              <a:off x="1132384" y="348010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99" name="Flowchart: Preparation 98"/>
            <p:cNvSpPr/>
            <p:nvPr/>
          </p:nvSpPr>
          <p:spPr>
            <a:xfrm>
              <a:off x="1552645" y="242088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0" name="Flowchart: Preparation 99"/>
            <p:cNvSpPr/>
            <p:nvPr/>
          </p:nvSpPr>
          <p:spPr>
            <a:xfrm>
              <a:off x="1798593" y="2658984"/>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101" name="Flowchart: Preparation 100"/>
            <p:cNvSpPr/>
            <p:nvPr/>
          </p:nvSpPr>
          <p:spPr>
            <a:xfrm>
              <a:off x="2044541" y="2860986"/>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2" name="Flowchart: Preparation 101"/>
            <p:cNvSpPr/>
            <p:nvPr/>
          </p:nvSpPr>
          <p:spPr>
            <a:xfrm>
              <a:off x="971600" y="281526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3" name="Flowchart: Preparation 102"/>
            <p:cNvSpPr/>
            <p:nvPr/>
          </p:nvSpPr>
          <p:spPr>
            <a:xfrm>
              <a:off x="1865829" y="306896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4" name="Flowchart: Preparation 103"/>
            <p:cNvSpPr/>
            <p:nvPr/>
          </p:nvSpPr>
          <p:spPr>
            <a:xfrm>
              <a:off x="1730558" y="3943224"/>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5" name="Flowchart: Preparation 104"/>
            <p:cNvSpPr/>
            <p:nvPr/>
          </p:nvSpPr>
          <p:spPr>
            <a:xfrm>
              <a:off x="1284784" y="346333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6" name="Flowchart: Preparation 105"/>
            <p:cNvSpPr/>
            <p:nvPr/>
          </p:nvSpPr>
          <p:spPr>
            <a:xfrm>
              <a:off x="1264613" y="2492896"/>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7" name="Flowchart: Preparation 106"/>
            <p:cNvSpPr/>
            <p:nvPr/>
          </p:nvSpPr>
          <p:spPr>
            <a:xfrm>
              <a:off x="1510561" y="2730992"/>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108" name="Flowchart: Preparation 107"/>
            <p:cNvSpPr/>
            <p:nvPr/>
          </p:nvSpPr>
          <p:spPr>
            <a:xfrm>
              <a:off x="1756509" y="2932994"/>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09" name="Flowchart: Preparation 108"/>
            <p:cNvSpPr/>
            <p:nvPr/>
          </p:nvSpPr>
          <p:spPr>
            <a:xfrm>
              <a:off x="683568" y="288727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0" name="Flowchart: Preparation 109"/>
            <p:cNvSpPr/>
            <p:nvPr/>
          </p:nvSpPr>
          <p:spPr>
            <a:xfrm>
              <a:off x="1417013" y="2204864"/>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1" name="Flowchart: Preparation 110"/>
            <p:cNvSpPr/>
            <p:nvPr/>
          </p:nvSpPr>
          <p:spPr>
            <a:xfrm>
              <a:off x="1662961" y="2442960"/>
              <a:ext cx="92671"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dirty="0">
                <a:solidFill>
                  <a:srgbClr val="FFFFFF"/>
                </a:solidFill>
                <a:latin typeface="Calibri" panose="020F0502020204030204"/>
              </a:endParaRPr>
            </a:p>
          </p:txBody>
        </p:sp>
        <p:sp>
          <p:nvSpPr>
            <p:cNvPr id="112" name="Flowchart: Preparation 111"/>
            <p:cNvSpPr/>
            <p:nvPr/>
          </p:nvSpPr>
          <p:spPr>
            <a:xfrm>
              <a:off x="1908909" y="2644962"/>
              <a:ext cx="46335" cy="94060"/>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3" name="Flowchart: Preparation 112"/>
            <p:cNvSpPr/>
            <p:nvPr/>
          </p:nvSpPr>
          <p:spPr>
            <a:xfrm>
              <a:off x="835968" y="259924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4" name="Flowchart: Preparation 113"/>
            <p:cNvSpPr/>
            <p:nvPr/>
          </p:nvSpPr>
          <p:spPr>
            <a:xfrm>
              <a:off x="4764249" y="572859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5" name="Flowchart: Preparation 114"/>
            <p:cNvSpPr/>
            <p:nvPr/>
          </p:nvSpPr>
          <p:spPr>
            <a:xfrm>
              <a:off x="4945405" y="5237584"/>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6" name="Flowchart: Preparation 115"/>
            <p:cNvSpPr/>
            <p:nvPr/>
          </p:nvSpPr>
          <p:spPr>
            <a:xfrm>
              <a:off x="4364360" y="563196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7" name="Flowchart: Preparation 116"/>
            <p:cNvSpPr/>
            <p:nvPr/>
          </p:nvSpPr>
          <p:spPr>
            <a:xfrm>
              <a:off x="4657373" y="5389984"/>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8" name="Flowchart: Preparation 117"/>
            <p:cNvSpPr/>
            <p:nvPr/>
          </p:nvSpPr>
          <p:spPr>
            <a:xfrm>
              <a:off x="4076328" y="578436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19" name="Flowchart: Preparation 118"/>
            <p:cNvSpPr/>
            <p:nvPr/>
          </p:nvSpPr>
          <p:spPr>
            <a:xfrm>
              <a:off x="5724128" y="557619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0" name="Flowchart: Preparation 119"/>
            <p:cNvSpPr/>
            <p:nvPr/>
          </p:nvSpPr>
          <p:spPr>
            <a:xfrm>
              <a:off x="4072925" y="494116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1" name="Flowchart: Preparation 120"/>
            <p:cNvSpPr/>
            <p:nvPr/>
          </p:nvSpPr>
          <p:spPr>
            <a:xfrm>
              <a:off x="3491880" y="533554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2" name="Flowchart: Preparation 121"/>
            <p:cNvSpPr/>
            <p:nvPr/>
          </p:nvSpPr>
          <p:spPr>
            <a:xfrm>
              <a:off x="3784893" y="5093568"/>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3" name="Flowchart: Preparation 122"/>
            <p:cNvSpPr/>
            <p:nvPr/>
          </p:nvSpPr>
          <p:spPr>
            <a:xfrm>
              <a:off x="3203848" y="548794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4" name="Flowchart: Preparation 123"/>
            <p:cNvSpPr/>
            <p:nvPr/>
          </p:nvSpPr>
          <p:spPr>
            <a:xfrm>
              <a:off x="3243697" y="500013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5" name="Flowchart: Preparation 124"/>
            <p:cNvSpPr/>
            <p:nvPr/>
          </p:nvSpPr>
          <p:spPr>
            <a:xfrm>
              <a:off x="7195992" y="5979871"/>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6" name="Flowchart: Preparation 125"/>
            <p:cNvSpPr/>
            <p:nvPr/>
          </p:nvSpPr>
          <p:spPr>
            <a:xfrm>
              <a:off x="2843808" y="490349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7" name="Flowchart: Preparation 126"/>
            <p:cNvSpPr/>
            <p:nvPr/>
          </p:nvSpPr>
          <p:spPr>
            <a:xfrm>
              <a:off x="3136821" y="466152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8" name="Flowchart: Preparation 127"/>
            <p:cNvSpPr/>
            <p:nvPr/>
          </p:nvSpPr>
          <p:spPr>
            <a:xfrm>
              <a:off x="2555776" y="505589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29" name="Flowchart: Preparation 128"/>
            <p:cNvSpPr/>
            <p:nvPr/>
          </p:nvSpPr>
          <p:spPr>
            <a:xfrm>
              <a:off x="2523617" y="447964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0" name="Flowchart: Preparation 129"/>
            <p:cNvSpPr/>
            <p:nvPr/>
          </p:nvSpPr>
          <p:spPr>
            <a:xfrm>
              <a:off x="2704773" y="398863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1" name="Flowchart: Preparation 130"/>
            <p:cNvSpPr/>
            <p:nvPr/>
          </p:nvSpPr>
          <p:spPr>
            <a:xfrm>
              <a:off x="2123728" y="438300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2" name="Flowchart: Preparation 131"/>
            <p:cNvSpPr/>
            <p:nvPr/>
          </p:nvSpPr>
          <p:spPr>
            <a:xfrm>
              <a:off x="2416741" y="4141030"/>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3" name="Flowchart: Preparation 132"/>
            <p:cNvSpPr/>
            <p:nvPr/>
          </p:nvSpPr>
          <p:spPr>
            <a:xfrm>
              <a:off x="1835696" y="453540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4" name="Flowchart: Preparation 133"/>
            <p:cNvSpPr/>
            <p:nvPr/>
          </p:nvSpPr>
          <p:spPr>
            <a:xfrm>
              <a:off x="1875545" y="384800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5" name="Flowchart: Preparation 134"/>
            <p:cNvSpPr/>
            <p:nvPr/>
          </p:nvSpPr>
          <p:spPr>
            <a:xfrm>
              <a:off x="2056701" y="335699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6" name="Flowchart: Preparation 135"/>
            <p:cNvSpPr/>
            <p:nvPr/>
          </p:nvSpPr>
          <p:spPr>
            <a:xfrm>
              <a:off x="1475656" y="375137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7" name="Flowchart: Preparation 136"/>
            <p:cNvSpPr/>
            <p:nvPr/>
          </p:nvSpPr>
          <p:spPr>
            <a:xfrm>
              <a:off x="1768669" y="3509392"/>
              <a:ext cx="46335" cy="57966"/>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8" name="Flowchart: Preparation 137"/>
            <p:cNvSpPr/>
            <p:nvPr/>
          </p:nvSpPr>
          <p:spPr>
            <a:xfrm>
              <a:off x="1187624" y="3903771"/>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39" name="Flowchart: Preparation 138"/>
            <p:cNvSpPr/>
            <p:nvPr/>
          </p:nvSpPr>
          <p:spPr>
            <a:xfrm>
              <a:off x="1348408" y="292494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0" name="Flowchart: Preparation 139"/>
            <p:cNvSpPr/>
            <p:nvPr/>
          </p:nvSpPr>
          <p:spPr>
            <a:xfrm>
              <a:off x="979984" y="285293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1" name="Flowchart: Preparation 140"/>
            <p:cNvSpPr/>
            <p:nvPr/>
          </p:nvSpPr>
          <p:spPr>
            <a:xfrm>
              <a:off x="1132384" y="300533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2" name="Flowchart: Preparation 141"/>
            <p:cNvSpPr/>
            <p:nvPr/>
          </p:nvSpPr>
          <p:spPr>
            <a:xfrm>
              <a:off x="1284784" y="315773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3" name="Flowchart: Preparation 142"/>
            <p:cNvSpPr/>
            <p:nvPr/>
          </p:nvSpPr>
          <p:spPr>
            <a:xfrm>
              <a:off x="1124000" y="249289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4" name="Flowchart: Preparation 143"/>
            <p:cNvSpPr/>
            <p:nvPr/>
          </p:nvSpPr>
          <p:spPr>
            <a:xfrm>
              <a:off x="1437184" y="3140968"/>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5" name="Flowchart: Preparation 144"/>
            <p:cNvSpPr/>
            <p:nvPr/>
          </p:nvSpPr>
          <p:spPr>
            <a:xfrm>
              <a:off x="835968" y="256490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6" name="Flowchart: Preparation 145"/>
            <p:cNvSpPr/>
            <p:nvPr/>
          </p:nvSpPr>
          <p:spPr>
            <a:xfrm>
              <a:off x="988368" y="227687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7" name="Flowchart: Preparation 146"/>
            <p:cNvSpPr/>
            <p:nvPr/>
          </p:nvSpPr>
          <p:spPr>
            <a:xfrm>
              <a:off x="1196008" y="2780928"/>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8" name="Flowchart: Preparation 147"/>
            <p:cNvSpPr/>
            <p:nvPr/>
          </p:nvSpPr>
          <p:spPr>
            <a:xfrm>
              <a:off x="827584" y="270892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49" name="Flowchart: Preparation 148"/>
            <p:cNvSpPr/>
            <p:nvPr/>
          </p:nvSpPr>
          <p:spPr>
            <a:xfrm>
              <a:off x="979984" y="286132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0" name="Flowchart: Preparation 149"/>
            <p:cNvSpPr/>
            <p:nvPr/>
          </p:nvSpPr>
          <p:spPr>
            <a:xfrm>
              <a:off x="1132384" y="301372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1" name="Flowchart: Preparation 150"/>
            <p:cNvSpPr/>
            <p:nvPr/>
          </p:nvSpPr>
          <p:spPr>
            <a:xfrm>
              <a:off x="971600" y="234888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2" name="Flowchart: Preparation 151"/>
            <p:cNvSpPr/>
            <p:nvPr/>
          </p:nvSpPr>
          <p:spPr>
            <a:xfrm>
              <a:off x="1284784" y="299695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3" name="Flowchart: Preparation 152"/>
            <p:cNvSpPr/>
            <p:nvPr/>
          </p:nvSpPr>
          <p:spPr>
            <a:xfrm>
              <a:off x="683568" y="2420888"/>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4" name="Flowchart: Preparation 153"/>
            <p:cNvSpPr/>
            <p:nvPr/>
          </p:nvSpPr>
          <p:spPr>
            <a:xfrm>
              <a:off x="835968" y="213285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5" name="Flowchart: Preparation 154"/>
            <p:cNvSpPr/>
            <p:nvPr/>
          </p:nvSpPr>
          <p:spPr>
            <a:xfrm>
              <a:off x="979984" y="270892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6" name="Flowchart: Preparation 155"/>
            <p:cNvSpPr/>
            <p:nvPr/>
          </p:nvSpPr>
          <p:spPr>
            <a:xfrm>
              <a:off x="611560" y="26369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7" name="Flowchart: Preparation 156"/>
            <p:cNvSpPr/>
            <p:nvPr/>
          </p:nvSpPr>
          <p:spPr>
            <a:xfrm>
              <a:off x="763960" y="27893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8" name="Flowchart: Preparation 157"/>
            <p:cNvSpPr/>
            <p:nvPr/>
          </p:nvSpPr>
          <p:spPr>
            <a:xfrm>
              <a:off x="916360" y="29417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59" name="Flowchart: Preparation 158"/>
            <p:cNvSpPr/>
            <p:nvPr/>
          </p:nvSpPr>
          <p:spPr>
            <a:xfrm>
              <a:off x="755576" y="227687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0" name="Flowchart: Preparation 159"/>
            <p:cNvSpPr/>
            <p:nvPr/>
          </p:nvSpPr>
          <p:spPr>
            <a:xfrm>
              <a:off x="1068760" y="292494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1" name="Flowchart: Preparation 160"/>
            <p:cNvSpPr/>
            <p:nvPr/>
          </p:nvSpPr>
          <p:spPr>
            <a:xfrm>
              <a:off x="467544" y="234888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2" name="Flowchart: Preparation 161"/>
            <p:cNvSpPr/>
            <p:nvPr/>
          </p:nvSpPr>
          <p:spPr>
            <a:xfrm>
              <a:off x="619944" y="2060848"/>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3" name="Flowchart: Preparation 162"/>
            <p:cNvSpPr/>
            <p:nvPr/>
          </p:nvSpPr>
          <p:spPr>
            <a:xfrm>
              <a:off x="835968" y="270892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4" name="Flowchart: Preparation 163"/>
            <p:cNvSpPr/>
            <p:nvPr/>
          </p:nvSpPr>
          <p:spPr>
            <a:xfrm>
              <a:off x="467544" y="26369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5" name="Flowchart: Preparation 164"/>
            <p:cNvSpPr/>
            <p:nvPr/>
          </p:nvSpPr>
          <p:spPr>
            <a:xfrm>
              <a:off x="619944" y="27893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6" name="Flowchart: Preparation 165"/>
            <p:cNvSpPr/>
            <p:nvPr/>
          </p:nvSpPr>
          <p:spPr>
            <a:xfrm>
              <a:off x="772344" y="29417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7" name="Flowchart: Preparation 166"/>
            <p:cNvSpPr/>
            <p:nvPr/>
          </p:nvSpPr>
          <p:spPr>
            <a:xfrm>
              <a:off x="611560" y="227687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8" name="Flowchart: Preparation 167"/>
            <p:cNvSpPr/>
            <p:nvPr/>
          </p:nvSpPr>
          <p:spPr>
            <a:xfrm>
              <a:off x="924744" y="292494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69" name="Flowchart: Preparation 168"/>
            <p:cNvSpPr/>
            <p:nvPr/>
          </p:nvSpPr>
          <p:spPr>
            <a:xfrm>
              <a:off x="323528" y="234888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0" name="Flowchart: Preparation 169"/>
            <p:cNvSpPr/>
            <p:nvPr/>
          </p:nvSpPr>
          <p:spPr>
            <a:xfrm>
              <a:off x="475928" y="2060848"/>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1" name="Flowchart: Preparation 170"/>
            <p:cNvSpPr/>
            <p:nvPr/>
          </p:nvSpPr>
          <p:spPr>
            <a:xfrm>
              <a:off x="619944" y="2636912"/>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2" name="Flowchart: Preparation 171"/>
            <p:cNvSpPr/>
            <p:nvPr/>
          </p:nvSpPr>
          <p:spPr>
            <a:xfrm>
              <a:off x="493217" y="256490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3" name="Flowchart: Preparation 172"/>
            <p:cNvSpPr/>
            <p:nvPr/>
          </p:nvSpPr>
          <p:spPr>
            <a:xfrm>
              <a:off x="565225" y="271730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4" name="Flowchart: Preparation 173"/>
            <p:cNvSpPr/>
            <p:nvPr/>
          </p:nvSpPr>
          <p:spPr>
            <a:xfrm>
              <a:off x="556320" y="286970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5" name="Flowchart: Preparation 174"/>
            <p:cNvSpPr/>
            <p:nvPr/>
          </p:nvSpPr>
          <p:spPr>
            <a:xfrm>
              <a:off x="395536" y="2204864"/>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6" name="Flowchart: Preparation 175"/>
            <p:cNvSpPr/>
            <p:nvPr/>
          </p:nvSpPr>
          <p:spPr>
            <a:xfrm>
              <a:off x="708720" y="2852936"/>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7" name="Flowchart: Preparation 176"/>
            <p:cNvSpPr/>
            <p:nvPr/>
          </p:nvSpPr>
          <p:spPr>
            <a:xfrm>
              <a:off x="133177" y="198884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8" name="Flowchart: Preparation 177"/>
            <p:cNvSpPr/>
            <p:nvPr/>
          </p:nvSpPr>
          <p:spPr>
            <a:xfrm>
              <a:off x="259904" y="1988840"/>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79" name="Flowchart: Preparation 178"/>
            <p:cNvSpPr/>
            <p:nvPr/>
          </p:nvSpPr>
          <p:spPr>
            <a:xfrm>
              <a:off x="1628577" y="293446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0" name="Flowchart: Preparation 179"/>
            <p:cNvSpPr/>
            <p:nvPr/>
          </p:nvSpPr>
          <p:spPr>
            <a:xfrm>
              <a:off x="1260153" y="28624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1" name="Flowchart: Preparation 180"/>
            <p:cNvSpPr/>
            <p:nvPr/>
          </p:nvSpPr>
          <p:spPr>
            <a:xfrm>
              <a:off x="1412553" y="30148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2" name="Flowchart: Preparation 181"/>
            <p:cNvSpPr/>
            <p:nvPr/>
          </p:nvSpPr>
          <p:spPr>
            <a:xfrm>
              <a:off x="1564953" y="31672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3" name="Flowchart: Preparation 182"/>
            <p:cNvSpPr/>
            <p:nvPr/>
          </p:nvSpPr>
          <p:spPr>
            <a:xfrm>
              <a:off x="1404169" y="250241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4" name="Flowchart: Preparation 183"/>
            <p:cNvSpPr/>
            <p:nvPr/>
          </p:nvSpPr>
          <p:spPr>
            <a:xfrm>
              <a:off x="1717353" y="315048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5" name="Flowchart: Preparation 184"/>
            <p:cNvSpPr/>
            <p:nvPr/>
          </p:nvSpPr>
          <p:spPr>
            <a:xfrm>
              <a:off x="1116137" y="257442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6" name="Flowchart: Preparation 185"/>
            <p:cNvSpPr/>
            <p:nvPr/>
          </p:nvSpPr>
          <p:spPr>
            <a:xfrm>
              <a:off x="1268537" y="228639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7" name="Flowchart: Preparation 186"/>
            <p:cNvSpPr/>
            <p:nvPr/>
          </p:nvSpPr>
          <p:spPr>
            <a:xfrm>
              <a:off x="1780977" y="308686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8" name="Flowchart: Preparation 187"/>
            <p:cNvSpPr/>
            <p:nvPr/>
          </p:nvSpPr>
          <p:spPr>
            <a:xfrm>
              <a:off x="1412553" y="30148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89" name="Flowchart: Preparation 188"/>
            <p:cNvSpPr/>
            <p:nvPr/>
          </p:nvSpPr>
          <p:spPr>
            <a:xfrm>
              <a:off x="1564953" y="31672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90" name="Flowchart: Preparation 189"/>
            <p:cNvSpPr/>
            <p:nvPr/>
          </p:nvSpPr>
          <p:spPr>
            <a:xfrm>
              <a:off x="1717353" y="331965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91" name="Flowchart: Preparation 190"/>
            <p:cNvSpPr/>
            <p:nvPr/>
          </p:nvSpPr>
          <p:spPr>
            <a:xfrm>
              <a:off x="1556569" y="2654817"/>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92" name="Flowchart: Preparation 191"/>
            <p:cNvSpPr/>
            <p:nvPr/>
          </p:nvSpPr>
          <p:spPr>
            <a:xfrm>
              <a:off x="1869753" y="3302889"/>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93" name="Flowchart: Preparation 192"/>
            <p:cNvSpPr/>
            <p:nvPr/>
          </p:nvSpPr>
          <p:spPr>
            <a:xfrm>
              <a:off x="1268537" y="2726825"/>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sp>
          <p:nvSpPr>
            <p:cNvPr id="194" name="Flowchart: Preparation 193"/>
            <p:cNvSpPr/>
            <p:nvPr/>
          </p:nvSpPr>
          <p:spPr>
            <a:xfrm>
              <a:off x="1420937" y="2438793"/>
              <a:ext cx="46335" cy="45719"/>
            </a:xfrm>
            <a:prstGeom prst="flowChartPreparati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rtl="0" fontAlgn="auto">
                <a:spcBef>
                  <a:spcPts val="0"/>
                </a:spcBef>
                <a:spcAft>
                  <a:spcPts val="0"/>
                </a:spcAft>
              </a:pPr>
              <a:endParaRPr lang="de-DE" sz="1350">
                <a:solidFill>
                  <a:srgbClr val="FFFFFF"/>
                </a:solidFill>
                <a:latin typeface="Calibri" panose="020F0502020204030204"/>
              </a:endParaRPr>
            </a:p>
          </p:txBody>
        </p:sp>
      </p:grpSp>
      <p:pic>
        <p:nvPicPr>
          <p:cNvPr id="204" name="Picture 203"/>
          <p:cNvPicPr>
            <a:picLocks noChangeAspect="1"/>
          </p:cNvPicPr>
          <p:nvPr/>
        </p:nvPicPr>
        <p:blipFill>
          <a:blip r:embed="rId19" cstate="print">
            <a:extLst>
              <a:ext uri="{BEBA8EAE-BF5A-486C-A8C5-ECC9F3942E4B}">
                <a14:imgProps xmlns:a14="http://schemas.microsoft.com/office/drawing/2010/main">
                  <a14:imgLayer r:embed="rId20">
                    <a14:imgEffect>
                      <a14:backgroundRemoval t="2496" b="100000" l="13684" r="100000">
                        <a14:foregroundMark x1="55906" y1="67720" x2="55906" y2="67720"/>
                        <a14:foregroundMark x1="65731" y1="53245" x2="49591" y2="61065"/>
                        <a14:foregroundMark x1="48538" y1="66389" x2="55088" y2="63062"/>
                        <a14:foregroundMark x1="79883" y1="36106" x2="83743" y2="38103"/>
                        <a14:foregroundMark x1="83275" y1="39101" x2="79883" y2="40765"/>
                        <a14:foregroundMark x1="80585" y1="41265" x2="82222" y2="42596"/>
                        <a14:foregroundMark x1="83158" y1="41764" x2="89942" y2="39268"/>
                        <a14:foregroundMark x1="83977" y1="47088" x2="79415" y2="48752"/>
                        <a14:foregroundMark x1="84211" y1="48253" x2="80117" y2="49917"/>
                        <a14:foregroundMark x1="32982" y1="43927" x2="30409" y2="45923"/>
                        <a14:foregroundMark x1="26082" y1="52745" x2="26082" y2="52745"/>
                        <a14:foregroundMark x1="17427" y1="57072" x2="17427" y2="57072"/>
                        <a14:foregroundMark x1="13684" y1="59900" x2="13684" y2="59900"/>
                        <a14:foregroundMark x1="16959" y1="46423" x2="21287" y2="50582"/>
                        <a14:foregroundMark x1="23509" y1="13478" x2="29942" y2="7987"/>
                        <a14:foregroundMark x1="30409" y1="7987" x2="35322" y2="11314"/>
                        <a14:foregroundMark x1="41988" y1="9817" x2="45965" y2="12978"/>
                        <a14:foregroundMark x1="46199" y1="8985" x2="49474" y2="6323"/>
                        <a14:foregroundMark x1="50526" y1="6988" x2="55322" y2="12146"/>
                        <a14:foregroundMark x1="71345" y1="42762" x2="64561" y2="45923"/>
                        <a14:foregroundMark x1="64912" y1="46256" x2="67251" y2="48253"/>
                        <a14:foregroundMark x1="67018" y1="48253" x2="78713" y2="48253"/>
                        <a14:foregroundMark x1="71579" y1="84526" x2="95439" y2="94842"/>
                        <a14:foregroundMark x1="82105" y1="85025" x2="93450" y2="72712"/>
                        <a14:foregroundMark x1="91930" y1="74542" x2="99181" y2="69218"/>
                        <a14:foregroundMark x1="80351" y1="42596" x2="88421" y2="47421"/>
                        <a14:foregroundMark x1="45731" y1="46423" x2="36140" y2="49584"/>
                        <a14:foregroundMark x1="69942" y1="70715" x2="63041" y2="81864"/>
                        <a14:foregroundMark x1="63041" y1="82030" x2="60819" y2="84193"/>
                        <a14:backgroundMark x1="99181" y1="72712" x2="87135" y2="88852"/>
                        <a14:backgroundMark x1="91813" y1="94176" x2="81520" y2="95175"/>
                        <a14:backgroundMark x1="82339" y1="93178" x2="86433" y2="93178"/>
                        <a14:backgroundMark x1="59883" y1="76872" x2="46784" y2="75874"/>
                        <a14:backgroundMark x1="50760" y1="51747" x2="39064" y2="51581"/>
                        <a14:backgroundMark x1="80702" y1="57238" x2="69240" y2="57238"/>
                        <a14:backgroundMark x1="98596" y1="51414" x2="86901" y2="51747"/>
                        <a14:backgroundMark x1="23860" y1="61730" x2="12749" y2="61730"/>
                        <a14:backgroundMark x1="22222" y1="60732" x2="12865" y2="59900"/>
                        <a14:backgroundMark x1="63392" y1="46755" x2="47719" y2="47255"/>
                        <a14:backgroundMark x1="48187" y1="28785" x2="38012" y2="29285"/>
                        <a14:backgroundMark x1="34854" y1="33111" x2="17076" y2="32446"/>
                        <a14:backgroundMark x1="48070" y1="15973" x2="32749" y2="15474"/>
                      </a14:backgroundRemoval>
                    </a14:imgEffect>
                  </a14:imgLayer>
                </a14:imgProps>
              </a:ext>
              <a:ext uri="{28A0092B-C50C-407E-A947-70E740481C1C}">
                <a14:useLocalDpi xmlns:a14="http://schemas.microsoft.com/office/drawing/2010/main" val="0"/>
              </a:ext>
            </a:extLst>
          </a:blip>
          <a:stretch>
            <a:fillRect/>
          </a:stretch>
        </p:blipFill>
        <p:spPr>
          <a:xfrm flipH="1">
            <a:off x="5426759" y="1874622"/>
            <a:ext cx="2970330" cy="2087917"/>
          </a:xfrm>
          <a:prstGeom prst="rect">
            <a:avLst/>
          </a:prstGeom>
        </p:spPr>
      </p:pic>
      <p:pic>
        <p:nvPicPr>
          <p:cNvPr id="205" name="Picture 2"/>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162306" y="188481"/>
            <a:ext cx="4575719" cy="4069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7820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259632" y="188640"/>
            <a:ext cx="6905676" cy="4111453"/>
          </a:xfrm>
          <a:prstGeom prst="rect">
            <a:avLst/>
          </a:prstGeom>
        </p:spPr>
      </p:pic>
      <p:sp>
        <p:nvSpPr>
          <p:cNvPr id="8" name="Title 7"/>
          <p:cNvSpPr>
            <a:spLocks noGrp="1"/>
          </p:cNvSpPr>
          <p:nvPr>
            <p:ph type="title"/>
          </p:nvPr>
        </p:nvSpPr>
        <p:spPr>
          <a:xfrm>
            <a:off x="323528" y="4509120"/>
            <a:ext cx="8496944" cy="1872208"/>
          </a:xfrm>
        </p:spPr>
        <p:txBody>
          <a:bodyPr/>
          <a:lstStyle/>
          <a:p>
            <a:pPr algn="l">
              <a:lnSpc>
                <a:spcPct val="150000"/>
              </a:lnSpc>
            </a:pPr>
            <a:r>
              <a:rPr lang="en-US" sz="2800" b="1" dirty="0" smtClean="0"/>
              <a:t>Plastics and Aquaculture</a:t>
            </a:r>
            <a:r>
              <a:rPr lang="he-IL" sz="2800" b="1" dirty="0" smtClean="0"/>
              <a:t> </a:t>
            </a:r>
            <a:r>
              <a:rPr lang="en-GB" sz="2800" b="1" dirty="0" smtClean="0"/>
              <a:t> (</a:t>
            </a:r>
            <a:r>
              <a:rPr lang="en-GB" sz="2400" b="1" dirty="0" smtClean="0"/>
              <a:t>postponed to AE2019</a:t>
            </a:r>
            <a:r>
              <a:rPr lang="en-GB" sz="2800" b="1" dirty="0" smtClean="0"/>
              <a:t>)</a:t>
            </a:r>
            <a:r>
              <a:rPr lang="en-US" sz="1400" dirty="0"/>
              <a:t/>
            </a:r>
            <a:br>
              <a:rPr lang="en-US" sz="1400" dirty="0"/>
            </a:br>
            <a:r>
              <a:rPr lang="en-US" sz="1800" dirty="0" smtClean="0"/>
              <a:t>… session </a:t>
            </a:r>
            <a:r>
              <a:rPr lang="en-US" sz="1800" dirty="0"/>
              <a:t>aims to address the </a:t>
            </a:r>
            <a:r>
              <a:rPr lang="en-US" sz="1800" b="1" i="1" dirty="0"/>
              <a:t>interaction between aquaculture and plastic </a:t>
            </a:r>
            <a:r>
              <a:rPr lang="en-US" sz="1800" b="1" i="1" dirty="0" smtClean="0"/>
              <a:t>debris</a:t>
            </a:r>
            <a:r>
              <a:rPr lang="en-US" sz="1800" dirty="0" smtClean="0"/>
              <a:t> </a:t>
            </a:r>
            <a:r>
              <a:rPr lang="en-US" sz="1800" dirty="0"/>
              <a:t>to </a:t>
            </a:r>
            <a:r>
              <a:rPr lang="en-US" sz="1800" u="sng" dirty="0"/>
              <a:t>map</a:t>
            </a:r>
            <a:r>
              <a:rPr lang="en-US" sz="1800" dirty="0"/>
              <a:t> the current situation and to consider how we may act to </a:t>
            </a:r>
            <a:r>
              <a:rPr lang="en-US" sz="1800" u="sng" dirty="0" smtClean="0"/>
              <a:t>reduce</a:t>
            </a:r>
            <a:r>
              <a:rPr lang="en-US" sz="1800" dirty="0" smtClean="0"/>
              <a:t> </a:t>
            </a:r>
            <a:r>
              <a:rPr lang="en-US" sz="1800" dirty="0"/>
              <a:t>risks associated with plastic pollution </a:t>
            </a:r>
            <a:r>
              <a:rPr lang="en-US" sz="1800" dirty="0" smtClean="0"/>
              <a:t>in </a:t>
            </a:r>
            <a:r>
              <a:rPr lang="en-US" sz="1800" dirty="0"/>
              <a:t>farmed </a:t>
            </a:r>
            <a:r>
              <a:rPr lang="en-US" sz="1800" dirty="0" smtClean="0"/>
              <a:t>products</a:t>
            </a:r>
            <a:r>
              <a:rPr lang="en-US" sz="1400" dirty="0"/>
              <a:t/>
            </a:r>
            <a:br>
              <a:rPr lang="en-US" sz="1400" dirty="0"/>
            </a:br>
            <a:endParaRPr lang="en-US" sz="1400" dirty="0"/>
          </a:p>
        </p:txBody>
      </p:sp>
    </p:spTree>
    <p:extLst>
      <p:ext uri="{BB962C8B-B14F-4D97-AF65-F5344CB8AC3E}">
        <p14:creationId xmlns:p14="http://schemas.microsoft.com/office/powerpoint/2010/main" val="4063922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15414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850106"/>
          </a:xfrm>
        </p:spPr>
        <p:txBody>
          <a:bodyPr/>
          <a:lstStyle/>
          <a:p>
            <a:pPr rtl="0"/>
            <a:r>
              <a:rPr lang="en-US" altLang="en-US" dirty="0" smtClean="0">
                <a:cs typeface="Times New Roman" panose="02020603050405020304" pitchFamily="18" charset="0"/>
              </a:rPr>
              <a:t>Challenges</a:t>
            </a:r>
          </a:p>
        </p:txBody>
      </p:sp>
      <p:sp>
        <p:nvSpPr>
          <p:cNvPr id="3" name="Content Placeholder 2"/>
          <p:cNvSpPr>
            <a:spLocks noGrp="1"/>
          </p:cNvSpPr>
          <p:nvPr>
            <p:ph idx="1"/>
          </p:nvPr>
        </p:nvSpPr>
        <p:spPr>
          <a:xfrm>
            <a:off x="457200" y="1412776"/>
            <a:ext cx="8229600" cy="4968552"/>
          </a:xfrm>
        </p:spPr>
        <p:txBody>
          <a:bodyPr rtlCol="1">
            <a:normAutofit/>
          </a:bodyPr>
          <a:lstStyle/>
          <a:p>
            <a:pPr algn="l" rtl="0" fontAlgn="auto">
              <a:spcAft>
                <a:spcPts val="0"/>
              </a:spcAft>
              <a:defRPr/>
            </a:pPr>
            <a:r>
              <a:rPr lang="en-US" dirty="0" smtClean="0"/>
              <a:t>Public, regulators and policy makers want to </a:t>
            </a:r>
            <a:r>
              <a:rPr lang="en-US" u="sng" dirty="0" smtClean="0"/>
              <a:t>reduce the flux </a:t>
            </a:r>
            <a:r>
              <a:rPr lang="en-US" dirty="0" smtClean="0"/>
              <a:t>of MP to the ocean²⁰. </a:t>
            </a:r>
          </a:p>
          <a:p>
            <a:pPr algn="l" rtl="0" fontAlgn="auto">
              <a:spcAft>
                <a:spcPts val="0"/>
              </a:spcAft>
              <a:defRPr/>
            </a:pPr>
            <a:r>
              <a:rPr lang="en-US" dirty="0" smtClean="0"/>
              <a:t>Methods available can define </a:t>
            </a:r>
            <a:r>
              <a:rPr lang="en-US" u="sng" dirty="0" smtClean="0"/>
              <a:t>type</a:t>
            </a:r>
            <a:r>
              <a:rPr lang="en-US" dirty="0" smtClean="0"/>
              <a:t> of polymer, but not its </a:t>
            </a:r>
            <a:r>
              <a:rPr lang="en-US" u="sng" dirty="0" smtClean="0"/>
              <a:t>origin</a:t>
            </a:r>
            <a:r>
              <a:rPr lang="en-US" dirty="0" smtClean="0"/>
              <a:t> - making it difficult to determine the </a:t>
            </a:r>
            <a:r>
              <a:rPr lang="en-US" u="sng" dirty="0" smtClean="0"/>
              <a:t>source of the MPs</a:t>
            </a:r>
            <a:r>
              <a:rPr lang="en-US" dirty="0"/>
              <a:t>;</a:t>
            </a:r>
            <a:r>
              <a:rPr lang="en-US" dirty="0" smtClean="0"/>
              <a:t> difficult to reduce MP flux to the sea</a:t>
            </a:r>
          </a:p>
          <a:p>
            <a:pPr algn="l" rtl="0" fontAlgn="auto">
              <a:spcAft>
                <a:spcPts val="0"/>
              </a:spcAft>
              <a:defRPr/>
            </a:pPr>
            <a:r>
              <a:rPr lang="en-US" dirty="0" smtClean="0"/>
              <a:t>Proposal – establish plastics FTIR or Raman </a:t>
            </a:r>
            <a:r>
              <a:rPr lang="en-US" u="sng" dirty="0" smtClean="0"/>
              <a:t>libraries</a:t>
            </a:r>
            <a:r>
              <a:rPr lang="en-US" dirty="0" smtClean="0"/>
              <a:t>, based on common products in use as basis for comparison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74638"/>
            <a:ext cx="8229600" cy="778098"/>
          </a:xfrm>
        </p:spPr>
        <p:txBody>
          <a:bodyPr/>
          <a:lstStyle/>
          <a:p>
            <a:r>
              <a:rPr lang="en-US" altLang="en-US" dirty="0" smtClean="0">
                <a:cs typeface="Times New Roman" panose="02020603050405020304" pitchFamily="18" charset="0"/>
              </a:rPr>
              <a:t>Identification problems</a:t>
            </a:r>
          </a:p>
        </p:txBody>
      </p:sp>
      <p:sp>
        <p:nvSpPr>
          <p:cNvPr id="3" name="Content Placeholder 2"/>
          <p:cNvSpPr>
            <a:spLocks noGrp="1"/>
          </p:cNvSpPr>
          <p:nvPr>
            <p:ph idx="1"/>
          </p:nvPr>
        </p:nvSpPr>
        <p:spPr>
          <a:xfrm>
            <a:off x="457200" y="1124744"/>
            <a:ext cx="8229600" cy="5472906"/>
          </a:xfrm>
        </p:spPr>
        <p:txBody>
          <a:bodyPr rtlCol="1">
            <a:normAutofit lnSpcReduction="10000"/>
          </a:bodyPr>
          <a:lstStyle/>
          <a:p>
            <a:pPr marL="514350" lvl="1" indent="-514350" algn="l" rtl="0" fontAlgn="auto">
              <a:spcBef>
                <a:spcPts val="600"/>
              </a:spcBef>
              <a:spcAft>
                <a:spcPts val="600"/>
              </a:spcAft>
              <a:buFont typeface="+mj-lt"/>
              <a:buAutoNum type="arabicPeriod"/>
              <a:defRPr/>
            </a:pPr>
            <a:r>
              <a:rPr lang="en-US" dirty="0" smtClean="0"/>
              <a:t>4 main methods used for identification</a:t>
            </a:r>
            <a:r>
              <a:rPr lang="en-US" dirty="0"/>
              <a:t>:</a:t>
            </a:r>
            <a:r>
              <a:rPr lang="en-US" dirty="0" smtClean="0"/>
              <a:t> Raman, FTIR, GCMS and SEC ¹⁰. </a:t>
            </a:r>
          </a:p>
          <a:p>
            <a:pPr marL="914400" lvl="2" indent="-514350" algn="l" rtl="0" fontAlgn="auto">
              <a:spcBef>
                <a:spcPts val="600"/>
              </a:spcBef>
              <a:spcAft>
                <a:spcPts val="600"/>
              </a:spcAft>
              <a:defRPr/>
            </a:pPr>
            <a:r>
              <a:rPr lang="en-US" dirty="0" smtClean="0"/>
              <a:t>All are different – need 1 accepted method</a:t>
            </a:r>
          </a:p>
          <a:p>
            <a:pPr marL="514350" lvl="1" indent="-514350" algn="l" rtl="0" fontAlgn="auto">
              <a:spcBef>
                <a:spcPts val="600"/>
              </a:spcBef>
              <a:spcAft>
                <a:spcPts val="600"/>
              </a:spcAft>
              <a:buFont typeface="+mj-lt"/>
              <a:buAutoNum type="arabicPeriod"/>
              <a:defRPr/>
            </a:pPr>
            <a:r>
              <a:rPr lang="en-US" dirty="0" smtClean="0"/>
              <a:t>Most studies use FTIR; what is the acceptable “cut-off” level of confidence of identification? </a:t>
            </a:r>
          </a:p>
          <a:p>
            <a:pPr marL="914400" lvl="2" indent="-514350" algn="l" rtl="0" fontAlgn="auto">
              <a:spcBef>
                <a:spcPts val="600"/>
              </a:spcBef>
              <a:spcAft>
                <a:spcPts val="600"/>
              </a:spcAft>
              <a:defRPr/>
            </a:pPr>
            <a:r>
              <a:rPr lang="en-US" dirty="0" smtClean="0"/>
              <a:t>Even when level of confidence is low (e.g. 60-75%) it is almost never mentioned in peer reviewed papers ¹¹ ̛  ¹².</a:t>
            </a:r>
          </a:p>
          <a:p>
            <a:pPr marL="514350" lvl="1" indent="-514350" algn="l" rtl="0" fontAlgn="auto">
              <a:spcBef>
                <a:spcPts val="600"/>
              </a:spcBef>
              <a:spcAft>
                <a:spcPts val="600"/>
              </a:spcAft>
              <a:buFont typeface="+mj-lt"/>
              <a:buAutoNum type="arabicPeriod"/>
              <a:defRPr/>
            </a:pPr>
            <a:r>
              <a:rPr lang="en-US" dirty="0" smtClean="0"/>
              <a:t>Ageing and weathering of particles may change their spectra ¹³.</a:t>
            </a:r>
          </a:p>
          <a:p>
            <a:pPr marL="514350" lvl="1" indent="-514350" algn="l" rtl="0" fontAlgn="auto">
              <a:spcBef>
                <a:spcPts val="600"/>
              </a:spcBef>
              <a:spcAft>
                <a:spcPts val="600"/>
              </a:spcAft>
              <a:buFont typeface="+mj-lt"/>
              <a:buAutoNum type="arabicPeriod"/>
              <a:defRPr/>
            </a:pPr>
            <a:r>
              <a:rPr lang="en-US" dirty="0" smtClean="0"/>
              <a:t>For very small particles (e.g. fibers or nanoparticles) µFTIR is needed ¹³ ̛  ¹⁴, but most labs do not have access to this…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850106"/>
          </a:xfrm>
        </p:spPr>
        <p:txBody>
          <a:bodyPr/>
          <a:lstStyle/>
          <a:p>
            <a:r>
              <a:rPr lang="en-US" altLang="en-US" dirty="0" smtClean="0">
                <a:cs typeface="Times New Roman" panose="02020603050405020304" pitchFamily="18" charset="0"/>
              </a:rPr>
              <a:t>Plastic identification</a:t>
            </a:r>
          </a:p>
        </p:txBody>
      </p:sp>
      <p:sp>
        <p:nvSpPr>
          <p:cNvPr id="5123" name="Content Placeholder 2"/>
          <p:cNvSpPr>
            <a:spLocks noGrp="1"/>
          </p:cNvSpPr>
          <p:nvPr>
            <p:ph idx="1"/>
          </p:nvPr>
        </p:nvSpPr>
        <p:spPr>
          <a:xfrm>
            <a:off x="457200" y="1340768"/>
            <a:ext cx="8229600" cy="5040560"/>
          </a:xfrm>
        </p:spPr>
        <p:txBody>
          <a:bodyPr/>
          <a:lstStyle/>
          <a:p>
            <a:pPr algn="l" rtl="0">
              <a:spcAft>
                <a:spcPts val="1200"/>
              </a:spcAft>
            </a:pPr>
            <a:r>
              <a:rPr lang="en-US" altLang="en-US" dirty="0" smtClean="0">
                <a:cs typeface="Arial" panose="020B0604020202020204" pitchFamily="34" charset="0"/>
              </a:rPr>
              <a:t>There are several </a:t>
            </a:r>
            <a:r>
              <a:rPr lang="en-US" altLang="en-US" b="1" u="sng" dirty="0" smtClean="0">
                <a:cs typeface="Arial" panose="020B0604020202020204" pitchFamily="34" charset="0"/>
              </a:rPr>
              <a:t>methods for separating </a:t>
            </a:r>
            <a:r>
              <a:rPr lang="en-US" altLang="en-US" dirty="0" smtClean="0">
                <a:cs typeface="Arial" panose="020B0604020202020204" pitchFamily="34" charset="0"/>
              </a:rPr>
              <a:t>MP from organic / inorganic particles ¹⁶̛  ¹⁷ ̛ ¹⁸ ̛ ¹⁹.</a:t>
            </a:r>
            <a:r>
              <a:rPr lang="en-GB" altLang="en-US" dirty="0" smtClean="0">
                <a:cs typeface="Arial" panose="020B0604020202020204" pitchFamily="34" charset="0"/>
              </a:rPr>
              <a:t> Which method to use?</a:t>
            </a:r>
            <a:endParaRPr lang="en-US" altLang="en-US" dirty="0" smtClean="0">
              <a:cs typeface="Arial" panose="020B0604020202020204" pitchFamily="34" charset="0"/>
            </a:endParaRPr>
          </a:p>
          <a:p>
            <a:pPr algn="l" rtl="0">
              <a:spcAft>
                <a:spcPts val="1200"/>
              </a:spcAft>
            </a:pPr>
            <a:r>
              <a:rPr lang="en-US" altLang="en-US" b="1" dirty="0" smtClean="0">
                <a:cs typeface="Arial" panose="020B0604020202020204" pitchFamily="34" charset="0"/>
              </a:rPr>
              <a:t>Identification</a:t>
            </a:r>
            <a:r>
              <a:rPr lang="en-US" altLang="en-US" dirty="0" smtClean="0">
                <a:cs typeface="Arial" panose="020B0604020202020204" pitchFamily="34" charset="0"/>
              </a:rPr>
              <a:t> usually starts with </a:t>
            </a:r>
            <a:r>
              <a:rPr lang="en-US" altLang="en-US" u="sng" dirty="0" smtClean="0">
                <a:cs typeface="Arial" panose="020B0604020202020204" pitchFamily="34" charset="0"/>
              </a:rPr>
              <a:t>naked eye </a:t>
            </a:r>
            <a:r>
              <a:rPr lang="en-US" altLang="en-US" dirty="0" smtClean="0">
                <a:cs typeface="Arial" panose="020B0604020202020204" pitchFamily="34" charset="0"/>
              </a:rPr>
              <a:t>inspection, followed by a </a:t>
            </a:r>
            <a:r>
              <a:rPr lang="en-US" altLang="en-US" u="sng" dirty="0" smtClean="0">
                <a:cs typeface="Arial" panose="020B0604020202020204" pitchFamily="34" charset="0"/>
              </a:rPr>
              <a:t>stereo-microscope</a:t>
            </a:r>
            <a:r>
              <a:rPr lang="en-US" altLang="en-US" dirty="0" smtClean="0">
                <a:cs typeface="Arial" panose="020B0604020202020204" pitchFamily="34" charset="0"/>
              </a:rPr>
              <a:t> ⁶.</a:t>
            </a:r>
          </a:p>
          <a:p>
            <a:pPr algn="l" rtl="0">
              <a:spcAft>
                <a:spcPts val="1200"/>
              </a:spcAft>
            </a:pPr>
            <a:r>
              <a:rPr lang="en-US" altLang="en-US" dirty="0" smtClean="0">
                <a:cs typeface="Arial" panose="020B0604020202020204" pitchFamily="34" charset="0"/>
              </a:rPr>
              <a:t>Need a </a:t>
            </a:r>
            <a:r>
              <a:rPr lang="en-US" altLang="en-US" b="1" u="sng" dirty="0" smtClean="0">
                <a:cs typeface="Arial" panose="020B0604020202020204" pitchFamily="34" charset="0"/>
              </a:rPr>
              <a:t>single protocol </a:t>
            </a:r>
            <a:r>
              <a:rPr lang="en-US" altLang="en-US" dirty="0" smtClean="0">
                <a:cs typeface="Arial" panose="020B0604020202020204" pitchFamily="34" charset="0"/>
              </a:rPr>
              <a:t>for future studies ¹⁰.</a:t>
            </a:r>
          </a:p>
          <a:p>
            <a:pPr marL="342900" lvl="1" indent="-342900" algn="l" rtl="0">
              <a:buFont typeface="Arial" panose="020B0604020202020204" pitchFamily="34" charset="0"/>
              <a:buChar char="•"/>
            </a:pPr>
            <a:r>
              <a:rPr lang="en-US" sz="3200" dirty="0" smtClean="0"/>
              <a:t>Separating particles manually – hard &amp; time consuming. Need for automation</a:t>
            </a:r>
            <a:endParaRPr lang="en-US" dirty="0" smtClean="0"/>
          </a:p>
          <a:p>
            <a:pPr algn="l" rtl="0"/>
            <a:endParaRPr lang="en-US" altLang="en-US" dirty="0" smtClean="0">
              <a:cs typeface="Arial" panose="020B0604020202020204" pitchFamily="34" charset="0"/>
            </a:endParaRPr>
          </a:p>
          <a:p>
            <a:pPr algn="l" rtl="0"/>
            <a:endParaRPr lang="en-US" altLang="en-US" dirty="0" smtClean="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78098"/>
          </a:xfrm>
        </p:spPr>
        <p:txBody>
          <a:bodyPr/>
          <a:lstStyle/>
          <a:p>
            <a:r>
              <a:rPr lang="en-US" altLang="en-US" dirty="0" smtClean="0">
                <a:cs typeface="Times New Roman" panose="02020603050405020304" pitchFamily="18" charset="0"/>
              </a:rPr>
              <a:t>What are </a:t>
            </a:r>
            <a:r>
              <a:rPr lang="en-US" altLang="en-US" dirty="0" err="1" smtClean="0">
                <a:cs typeface="Times New Roman" panose="02020603050405020304" pitchFamily="18" charset="0"/>
              </a:rPr>
              <a:t>MicroPlastics</a:t>
            </a:r>
            <a:r>
              <a:rPr lang="en-US" altLang="en-US" dirty="0" smtClean="0">
                <a:cs typeface="Times New Roman" panose="02020603050405020304" pitchFamily="18" charset="0"/>
              </a:rPr>
              <a:t>?</a:t>
            </a:r>
          </a:p>
        </p:txBody>
      </p:sp>
      <p:sp>
        <p:nvSpPr>
          <p:cNvPr id="3" name="Content Placeholder 2"/>
          <p:cNvSpPr>
            <a:spLocks noGrp="1"/>
          </p:cNvSpPr>
          <p:nvPr>
            <p:ph idx="1"/>
          </p:nvPr>
        </p:nvSpPr>
        <p:spPr>
          <a:xfrm>
            <a:off x="457200" y="1484313"/>
            <a:ext cx="8229600" cy="4968875"/>
          </a:xfrm>
        </p:spPr>
        <p:txBody>
          <a:bodyPr rtlCol="1">
            <a:normAutofit/>
          </a:bodyPr>
          <a:lstStyle/>
          <a:p>
            <a:pPr marL="514350" lvl="1" indent="-514350" algn="l" rtl="0" fontAlgn="auto">
              <a:spcBef>
                <a:spcPts val="600"/>
              </a:spcBef>
              <a:spcAft>
                <a:spcPts val="600"/>
              </a:spcAft>
              <a:buFont typeface="+mj-lt"/>
              <a:buAutoNum type="arabicPeriod"/>
              <a:defRPr/>
            </a:pPr>
            <a:r>
              <a:rPr lang="en-US" sz="3200" dirty="0" smtClean="0"/>
              <a:t>“</a:t>
            </a:r>
            <a:r>
              <a:rPr lang="en-US" sz="3200" b="1" u="sng" dirty="0" smtClean="0"/>
              <a:t>size</a:t>
            </a:r>
            <a:r>
              <a:rPr lang="en-US" sz="3200" dirty="0" smtClean="0"/>
              <a:t>”: 0.3-5 mm¹ ? &lt;1mm ²? 20µm-1mm and 1-5mm ³? &lt;5mm ⁴ ? … And what about </a:t>
            </a:r>
            <a:r>
              <a:rPr lang="en-US" sz="3200" b="1" u="sng" dirty="0" err="1" smtClean="0"/>
              <a:t>nano</a:t>
            </a:r>
            <a:r>
              <a:rPr lang="en-US" sz="3200" dirty="0" smtClean="0"/>
              <a:t>-plastics?</a:t>
            </a:r>
          </a:p>
          <a:p>
            <a:pPr marL="514350" lvl="1" indent="-514350" algn="l" rtl="0" fontAlgn="auto">
              <a:spcBef>
                <a:spcPts val="600"/>
              </a:spcBef>
              <a:spcAft>
                <a:spcPts val="600"/>
              </a:spcAft>
              <a:buFont typeface="+mj-lt"/>
              <a:buAutoNum type="arabicPeriod"/>
              <a:defRPr/>
            </a:pPr>
            <a:r>
              <a:rPr lang="en-US" sz="3200" dirty="0" smtClean="0"/>
              <a:t>“</a:t>
            </a:r>
            <a:r>
              <a:rPr lang="en-US" sz="3200" b="1" u="sng" dirty="0" smtClean="0"/>
              <a:t>type</a:t>
            </a:r>
            <a:r>
              <a:rPr lang="en-US" sz="3200" dirty="0" smtClean="0"/>
              <a:t>”: </a:t>
            </a:r>
            <a:r>
              <a:rPr lang="en-US" sz="3200" dirty="0" err="1" smtClean="0"/>
              <a:t>nurdles</a:t>
            </a:r>
            <a:r>
              <a:rPr lang="en-US" sz="3200" dirty="0" smtClean="0"/>
              <a:t>, beads, filaments, films, fibers, threads, lines, fishing lines… ⁵̛  ⁶</a:t>
            </a:r>
          </a:p>
          <a:p>
            <a:pPr marL="514350" lvl="1" indent="-514350" algn="l" rtl="0" fontAlgn="auto">
              <a:spcBef>
                <a:spcPts val="600"/>
              </a:spcBef>
              <a:spcAft>
                <a:spcPts val="600"/>
              </a:spcAft>
              <a:buFont typeface="+mj-lt"/>
              <a:buAutoNum type="arabicPeriod"/>
              <a:defRPr/>
            </a:pPr>
            <a:r>
              <a:rPr lang="en-US" sz="3200" dirty="0" smtClean="0"/>
              <a:t>“</a:t>
            </a:r>
            <a:r>
              <a:rPr lang="en-US" sz="3200" b="1" dirty="0" smtClean="0"/>
              <a:t>color</a:t>
            </a:r>
            <a:r>
              <a:rPr lang="en-US" sz="3200" dirty="0" smtClean="0"/>
              <a:t>”: Is it transparent or white? Dark or light? Problems with subjective decisions ⁷</a:t>
            </a:r>
          </a:p>
          <a:p>
            <a:pPr marL="0" indent="0" algn="l" rtl="0" fontAlgn="auto">
              <a:spcAft>
                <a:spcPts val="0"/>
              </a:spcAft>
              <a:buNone/>
              <a:defRPr/>
            </a:pPr>
            <a:endParaRPr lang="en-US" dirty="0" smtClean="0"/>
          </a:p>
          <a:p>
            <a:pPr algn="l" rtl="0" fontAlgn="auto">
              <a:spcAft>
                <a:spcPts val="0"/>
              </a:spcAft>
              <a:defRPr/>
            </a:pPr>
            <a:endParaRPr lang="en-US" dirty="0" smtClean="0"/>
          </a:p>
          <a:p>
            <a:pPr algn="l" rtl="0" fontAlgn="auto">
              <a:spcAft>
                <a:spcPts val="0"/>
              </a:spcAft>
              <a:defRPr/>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we sample for MP?</a:t>
            </a:r>
            <a:endParaRPr lang="en-US" dirty="0"/>
          </a:p>
        </p:txBody>
      </p:sp>
      <p:sp>
        <p:nvSpPr>
          <p:cNvPr id="3" name="Content Placeholder 2"/>
          <p:cNvSpPr>
            <a:spLocks noGrp="1"/>
          </p:cNvSpPr>
          <p:nvPr>
            <p:ph idx="1"/>
          </p:nvPr>
        </p:nvSpPr>
        <p:spPr/>
        <p:txBody>
          <a:bodyPr/>
          <a:lstStyle/>
          <a:p>
            <a:pPr marL="514350" lvl="1" indent="-514350" algn="l" rtl="0" fontAlgn="auto">
              <a:lnSpc>
                <a:spcPct val="150000"/>
              </a:lnSpc>
              <a:spcBef>
                <a:spcPts val="600"/>
              </a:spcBef>
              <a:spcAft>
                <a:spcPts val="600"/>
              </a:spcAft>
              <a:buFont typeface="+mj-lt"/>
              <a:buAutoNum type="arabicPeriod"/>
              <a:defRPr/>
            </a:pPr>
            <a:r>
              <a:rPr lang="en-US" dirty="0"/>
              <a:t>What </a:t>
            </a:r>
            <a:r>
              <a:rPr lang="en-US" b="1" u="sng" dirty="0"/>
              <a:t>mesh size </a:t>
            </a:r>
            <a:r>
              <a:rPr lang="en-US" dirty="0"/>
              <a:t>do we use to collect MPs  ⁶ ?</a:t>
            </a:r>
            <a:endParaRPr lang="en-US" sz="3200" dirty="0"/>
          </a:p>
          <a:p>
            <a:pPr marL="514350" lvl="1" indent="-514350" algn="l" rtl="0" fontAlgn="auto">
              <a:lnSpc>
                <a:spcPct val="150000"/>
              </a:lnSpc>
              <a:spcBef>
                <a:spcPts val="600"/>
              </a:spcBef>
              <a:spcAft>
                <a:spcPts val="600"/>
              </a:spcAft>
              <a:buFont typeface="+mj-lt"/>
              <a:buAutoNum type="arabicPeriod"/>
              <a:defRPr/>
            </a:pPr>
            <a:r>
              <a:rPr lang="en-US" dirty="0" smtClean="0"/>
              <a:t>How do we report on “</a:t>
            </a:r>
            <a:r>
              <a:rPr lang="en-US" b="1" u="sng" dirty="0" smtClean="0"/>
              <a:t>quantities</a:t>
            </a:r>
            <a:r>
              <a:rPr lang="en-US" dirty="0" smtClean="0"/>
              <a:t>” </a:t>
            </a:r>
            <a:r>
              <a:rPr lang="en-US" dirty="0"/>
              <a:t>of MPs: </a:t>
            </a:r>
            <a:r>
              <a:rPr lang="en-US" dirty="0" smtClean="0"/>
              <a:t>-by </a:t>
            </a:r>
            <a:r>
              <a:rPr lang="en-US" u="sng" dirty="0"/>
              <a:t>weight</a:t>
            </a:r>
            <a:r>
              <a:rPr lang="en-US" dirty="0"/>
              <a:t>? </a:t>
            </a:r>
            <a:r>
              <a:rPr lang="en-US" dirty="0" smtClean="0"/>
              <a:t>–by </a:t>
            </a:r>
            <a:r>
              <a:rPr lang="en-US" u="sng" dirty="0" smtClean="0"/>
              <a:t>abundance</a:t>
            </a:r>
            <a:r>
              <a:rPr lang="en-US" dirty="0"/>
              <a:t>? </a:t>
            </a:r>
            <a:endParaRPr lang="en-US" dirty="0" smtClean="0"/>
          </a:p>
          <a:p>
            <a:pPr marL="514350" lvl="1" indent="-514350" algn="l" rtl="0" fontAlgn="auto">
              <a:lnSpc>
                <a:spcPct val="150000"/>
              </a:lnSpc>
              <a:spcBef>
                <a:spcPts val="600"/>
              </a:spcBef>
              <a:spcAft>
                <a:spcPts val="600"/>
              </a:spcAft>
              <a:buFont typeface="+mj-lt"/>
              <a:buAutoNum type="arabicPeriod"/>
              <a:defRPr/>
            </a:pPr>
            <a:r>
              <a:rPr lang="en-US" dirty="0" smtClean="0"/>
              <a:t>What </a:t>
            </a:r>
            <a:r>
              <a:rPr lang="en-US" b="1" u="sng" dirty="0" smtClean="0"/>
              <a:t>units</a:t>
            </a:r>
            <a:r>
              <a:rPr lang="en-US" dirty="0" smtClean="0"/>
              <a:t> do we use: </a:t>
            </a:r>
            <a:r>
              <a:rPr lang="en-US" dirty="0"/>
              <a:t>MP/km², MP/m³, MP/m² , MP/L ... ⁶̛  ⁸̛  </a:t>
            </a:r>
            <a:r>
              <a:rPr lang="en-US" dirty="0" smtClean="0"/>
              <a:t>⁹ ??</a:t>
            </a:r>
            <a:endParaRPr lang="en-US" dirty="0"/>
          </a:p>
        </p:txBody>
      </p:sp>
    </p:spTree>
    <p:extLst>
      <p:ext uri="{BB962C8B-B14F-4D97-AF65-F5344CB8AC3E}">
        <p14:creationId xmlns:p14="http://schemas.microsoft.com/office/powerpoint/2010/main" val="2847543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68313" y="28575"/>
            <a:ext cx="8229600" cy="1143000"/>
          </a:xfrm>
        </p:spPr>
        <p:txBody>
          <a:bodyPr/>
          <a:lstStyle/>
          <a:p>
            <a:pPr rtl="0"/>
            <a:r>
              <a:rPr lang="en-US" altLang="en-US" smtClean="0">
                <a:cs typeface="Times New Roman" panose="02020603050405020304" pitchFamily="18" charset="0"/>
              </a:rPr>
              <a:t>Bibliography</a:t>
            </a:r>
          </a:p>
        </p:txBody>
      </p:sp>
      <p:sp>
        <p:nvSpPr>
          <p:cNvPr id="8195" name="Content Placeholder 2"/>
          <p:cNvSpPr>
            <a:spLocks noGrp="1"/>
          </p:cNvSpPr>
          <p:nvPr>
            <p:ph idx="1"/>
          </p:nvPr>
        </p:nvSpPr>
        <p:spPr>
          <a:xfrm>
            <a:off x="395288" y="1052513"/>
            <a:ext cx="8229600" cy="5689600"/>
          </a:xfrm>
        </p:spPr>
        <p:txBody>
          <a:bodyPr/>
          <a:lstStyle/>
          <a:p>
            <a:pPr algn="l" rtl="0">
              <a:buFont typeface="Calibri" panose="020F0502020204030204" pitchFamily="34" charset="0"/>
              <a:buAutoNum type="arabicPeriod"/>
            </a:pPr>
            <a:r>
              <a:rPr lang="en-US" altLang="en-US" sz="1400" smtClean="0">
                <a:cs typeface="Arial" panose="020B0604020202020204" pitchFamily="34" charset="0"/>
              </a:rPr>
              <a:t>Arthur,M.A., Baker, J., Bamford, H., 2009. Proceeding of the International Research Workshop on the Occurrence, Effect, and Fate of Microplastic Marine Debris, September 9–11, 2008 Washington, NOAA Technical Memorandum NOS-OR&amp;R-30. (49 pp.). </a:t>
            </a:r>
          </a:p>
          <a:p>
            <a:pPr algn="l" rtl="0">
              <a:buFont typeface="Calibri" panose="020F0502020204030204" pitchFamily="34" charset="0"/>
              <a:buAutoNum type="arabicPeriod"/>
            </a:pPr>
            <a:r>
              <a:rPr lang="en-US" altLang="en-US" sz="1400" smtClean="0">
                <a:cs typeface="Arial" panose="020B0604020202020204" pitchFamily="34" charset="0"/>
              </a:rPr>
              <a:t>Galloway, T. S. (2015). Micro- and nano-plastics and human health. In M. Bergmann, L. Gutow &amp; M. Klages (Eds.), </a:t>
            </a:r>
            <a:r>
              <a:rPr lang="en-US" altLang="en-US" sz="1400" i="1" smtClean="0">
                <a:cs typeface="Arial" panose="020B0604020202020204" pitchFamily="34" charset="0"/>
              </a:rPr>
              <a:t>Marine anthropogenic litter</a:t>
            </a:r>
            <a:r>
              <a:rPr lang="en-US" altLang="en-US" sz="1400" smtClean="0">
                <a:cs typeface="Arial" panose="020B0604020202020204" pitchFamily="34" charset="0"/>
              </a:rPr>
              <a:t> (pp. 347–370). Berlin: Springer. </a:t>
            </a:r>
          </a:p>
          <a:p>
            <a:pPr algn="l" rtl="0">
              <a:buFont typeface="Calibri" panose="020F0502020204030204" pitchFamily="34" charset="0"/>
              <a:buAutoNum type="arabicPeriod"/>
            </a:pPr>
            <a:r>
              <a:rPr lang="en-US" altLang="en-US" sz="1400" smtClean="0">
                <a:cs typeface="Arial" panose="020B0604020202020204" pitchFamily="34" charset="0"/>
              </a:rPr>
              <a:t>Hanke, G., Galgani, F., Werner, S., Oosterbaan, L., Nilsson, P., Fleet, D., et al. (2013). MSFD GES technical subgroup on marine litter. Guidance on monitoring of marine litter in European Seas. Luxembourg: Joint Research Centre–Institute for Environment and Sustainability, Publications Office of the European Union. </a:t>
            </a:r>
          </a:p>
          <a:p>
            <a:pPr algn="l" rtl="0">
              <a:buFont typeface="Calibri" panose="020F0502020204030204" pitchFamily="34" charset="0"/>
              <a:buAutoNum type="arabicPeriod"/>
            </a:pPr>
            <a:r>
              <a:rPr lang="en-US" altLang="en-US" sz="1400" smtClean="0">
                <a:cs typeface="Arial" panose="020B0604020202020204" pitchFamily="34" charset="0"/>
              </a:rPr>
              <a:t>Andrady A. L., The plastic in microplastics: A review, Marine Pollution Bulletin 119, Issue 1, 15 June 2017, Pages 12-22.</a:t>
            </a:r>
          </a:p>
          <a:p>
            <a:pPr algn="l" rtl="0">
              <a:buFont typeface="Calibri" panose="020F0502020204030204" pitchFamily="34" charset="0"/>
              <a:buAutoNum type="arabicPeriod"/>
            </a:pPr>
            <a:r>
              <a:rPr lang="en-US" altLang="en-US" sz="1400" smtClean="0">
                <a:cs typeface="Arial" panose="020B0604020202020204" pitchFamily="34" charset="0"/>
              </a:rPr>
              <a:t>Masura, J., et al. 2015. Laboratory methods for the analysis of microplastics in the marine environment: recommendations for quantifying synthetic particles in waters and sediments. NOAA Technical Memorandum NOS-OR&amp;R-48. </a:t>
            </a:r>
          </a:p>
          <a:p>
            <a:pPr algn="l" rtl="0">
              <a:buFont typeface="Calibri" panose="020F0502020204030204" pitchFamily="34" charset="0"/>
              <a:buAutoNum type="arabicPeriod"/>
            </a:pPr>
            <a:r>
              <a:rPr lang="en-US" altLang="en-US" sz="1400" smtClean="0">
                <a:cs typeface="Arial" panose="020B0604020202020204" pitchFamily="34" charset="0"/>
              </a:rPr>
              <a:t>Hidalgo-Ruz, V., Gutow, L., Thompson, R.C., Thiel, M., 2012. Microplastics in the marine environment: a review of the methods used for identification and </a:t>
            </a:r>
            <a:r>
              <a:rPr lang="fr-FR" altLang="en-US" sz="1400" smtClean="0">
                <a:cs typeface="Arial" panose="020B0604020202020204" pitchFamily="34" charset="0"/>
              </a:rPr>
              <a:t>quantification. Environ. Sci. Technol. 46, 3060e3075. </a:t>
            </a:r>
          </a:p>
          <a:p>
            <a:pPr algn="l" rtl="0">
              <a:buFont typeface="Calibri" panose="020F0502020204030204" pitchFamily="34" charset="0"/>
              <a:buAutoNum type="arabicPeriod"/>
            </a:pPr>
            <a:r>
              <a:rPr lang="en-US" altLang="en-US" sz="1400" smtClean="0">
                <a:cs typeface="Arial" panose="020B0604020202020204" pitchFamily="34" charset="0"/>
              </a:rPr>
              <a:t>Shaw, D.G., Day, R.H., 1994. Colour and form dependent loss of plastic micro-debris from the North Pacific Ocean. Mar. Pollut. Bull. 28, 39–43. </a:t>
            </a:r>
          </a:p>
          <a:p>
            <a:pPr algn="l" rtl="0">
              <a:buFont typeface="Calibri" panose="020F0502020204030204" pitchFamily="34" charset="0"/>
              <a:buAutoNum type="arabicPeriod"/>
            </a:pPr>
            <a:r>
              <a:rPr lang="en-US" altLang="en-US" sz="1400" smtClean="0">
                <a:cs typeface="Arial" panose="020B0604020202020204" pitchFamily="34" charset="0"/>
              </a:rPr>
              <a:t>Suaria, G., Avio, C. G., Mineo, A., Lattin, G. L., Magaldi, M. G., Belmonte, G., et al. (2016). The Mediterranean Plastic Soup: synthetic polymers in Mediterranean surface waters. </a:t>
            </a:r>
            <a:r>
              <a:rPr lang="en-US" altLang="en-US" sz="1400" i="1" smtClean="0">
                <a:cs typeface="Arial" panose="020B0604020202020204" pitchFamily="34" charset="0"/>
              </a:rPr>
              <a:t>Sci. Rep.</a:t>
            </a:r>
            <a:r>
              <a:rPr lang="en-US" altLang="en-US" sz="1400" smtClean="0">
                <a:cs typeface="Arial" panose="020B0604020202020204" pitchFamily="34" charset="0"/>
              </a:rPr>
              <a:t> 6:37551. </a:t>
            </a:r>
          </a:p>
          <a:p>
            <a:pPr algn="l" rtl="0">
              <a:buFont typeface="Calibri" panose="020F0502020204030204" pitchFamily="34" charset="0"/>
              <a:buAutoNum type="arabicPeriod"/>
            </a:pPr>
            <a:r>
              <a:rPr lang="en-US" altLang="en-US" sz="1400" smtClean="0">
                <a:cs typeface="Arial" panose="020B0604020202020204" pitchFamily="34" charset="0"/>
              </a:rPr>
              <a:t>Cózar, A., Sanz-Martìn, M., Martì, E., González-Gordillo, J.I., Ubeda, B., Gálvez, J.Á., Irigoien, X., Duarte, C.M., 2015. Plastic accumulation in the Mediterranean sea. PLoS One 10, e0121762 (12 pp.).</a:t>
            </a:r>
          </a:p>
          <a:p>
            <a:pPr algn="l" rtl="0">
              <a:buFont typeface="Calibri" panose="020F0502020204030204" pitchFamily="34" charset="0"/>
              <a:buAutoNum type="arabicPeriod"/>
            </a:pPr>
            <a:r>
              <a:rPr lang="en-US" altLang="en-US" sz="1400" smtClean="0">
                <a:cs typeface="Arial" panose="020B0604020202020204" pitchFamily="34" charset="0"/>
              </a:rPr>
              <a:t>Elert, A.M., Becker, R., Duemichen, E., Eisentraut, P., Falkenhagen, J., Sturm, H., Braun, U., 2017. Comparison of different methods for MP detection: what can we learn from them, and why asking the right question before measurements matters? Environ. Pollut. 231, 1256e1264.</a:t>
            </a:r>
          </a:p>
          <a:p>
            <a:pPr algn="l" rtl="0">
              <a:buFont typeface="Calibri" panose="020F0502020204030204" pitchFamily="34" charset="0"/>
              <a:buAutoNum type="arabicPeriod"/>
            </a:pPr>
            <a:endParaRPr lang="en-US" altLang="en-US" sz="1400" smtClean="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457200" y="333375"/>
            <a:ext cx="8229600" cy="6191250"/>
          </a:xfrm>
        </p:spPr>
        <p:txBody>
          <a:bodyPr/>
          <a:lstStyle/>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Rios L. M. , Jones P. R., Moore C., and Narayana U. V., Quantitation of persistent organic pollutants adsorbed on plastic debris from the Northern Pacific Gyre’s ‘‘eastern garbage patch’’ , </a:t>
            </a:r>
            <a:r>
              <a:rPr lang="fr-FR" altLang="en-US" sz="1400" smtClean="0">
                <a:cs typeface="Arial" panose="020B0604020202020204" pitchFamily="34" charset="0"/>
              </a:rPr>
              <a:t>J. Environ. Monit., 2010, 12, 2226–2236.</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Löder M.G.J., Gerdts G. (2015) Methodology Used for the Detection and Identification of Microplastics—A Critical Appraisal. In: Bergmann M., Gutow L., Klages M. (eds) Marine Anthropogenic Litter. Springer, Cham.</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Harrison, J.P., Ojeda, J.J., Romero-González, M.E., 2012. The applicability of reflectance micro-Fourier-transform infrared spectroscopy for the detection of synthetic microplastics in marine sediments. Sci. Total Environ. 416, 455–463.</a:t>
            </a:r>
          </a:p>
          <a:p>
            <a:pPr marL="514350" indent="-514350" algn="l" rtl="0">
              <a:buFont typeface="Calibri" panose="020F0502020204030204" pitchFamily="34" charset="0"/>
              <a:buAutoNum type="arabicPeriod" startAt="11"/>
            </a:pPr>
            <a:r>
              <a:rPr lang="de-DE" altLang="en-US" sz="1400" smtClean="0">
                <a:cs typeface="Arial" panose="020B0604020202020204" pitchFamily="34" charset="0"/>
              </a:rPr>
              <a:t>Renner G. , Schmidt T. C. , Schram J., </a:t>
            </a:r>
            <a:r>
              <a:rPr lang="en-US" altLang="en-US" sz="1400" smtClean="0">
                <a:cs typeface="Arial" panose="020B0604020202020204" pitchFamily="34" charset="0"/>
              </a:rPr>
              <a:t>Analytical methodologies for monitoring micro(nano)plastics: Which are fit for purpose?, Current Opinion in Environmental Science &amp; Health Volume 1, February 2018, Pages 55–61.</a:t>
            </a:r>
            <a:endParaRPr lang="de-DE" altLang="en-US" sz="1400" smtClean="0">
              <a:cs typeface="Arial" panose="020B0604020202020204" pitchFamily="34" charset="0"/>
            </a:endParaRPr>
          </a:p>
          <a:p>
            <a:pPr marL="514350" indent="-514350" algn="l" rtl="0">
              <a:buFont typeface="Calibri" panose="020F0502020204030204" pitchFamily="34" charset="0"/>
              <a:buAutoNum type="arabicPeriod" startAt="11"/>
            </a:pPr>
            <a:r>
              <a:rPr lang="nl-NL" altLang="en-US" sz="1400" smtClean="0">
                <a:cs typeface="Arial" panose="020B0604020202020204" pitchFamily="34" charset="0"/>
              </a:rPr>
              <a:t>Claessens, M., Van Cauwenberghe, L., Vandegehuchte, M.B., Janssen, C.R., 2013. New </a:t>
            </a:r>
            <a:r>
              <a:rPr lang="en-US" altLang="en-US" sz="1400" smtClean="0">
                <a:cs typeface="Arial" panose="020B0604020202020204" pitchFamily="34" charset="0"/>
              </a:rPr>
              <a:t>techniques for the detection of microplastics in sediments and field collected organisms. Mar. Pollut. Bull. 70, 227e233. </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Cole, M., Webb, H., Lindeque, P.K., Fileman, E.S., Halsband, C., Galloway, T.S., 2014. Isolation of microplastics in biota-rich seawater samples and marine organisms. Sci. Rep. 4, 4528.</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Dehaut, A., Cassone, A.-L., Frere, L., Hermabessiere, L., Himber, C., Rinnert, E.,</a:t>
            </a:r>
            <a:r>
              <a:rPr lang="fr-FR" altLang="en-US" sz="1400" smtClean="0">
                <a:cs typeface="Arial" panose="020B0604020202020204" pitchFamily="34" charset="0"/>
              </a:rPr>
              <a:t> Riviere, G., Lambert, C., Soudant, P., Huvet, A., Duflos, G., Paul-Pont, I., 2016.</a:t>
            </a:r>
            <a:r>
              <a:rPr lang="en-US" altLang="en-US" sz="1400" smtClean="0">
                <a:cs typeface="Arial" panose="020B0604020202020204" pitchFamily="34" charset="0"/>
              </a:rPr>
              <a:t>  Microplastics in seafood: benchmark protocol for their extraction and characterization. Environ. Pollut. 215, 223e233.</a:t>
            </a:r>
            <a:endParaRPr lang="da-DK" altLang="en-US" sz="1400" smtClean="0">
              <a:cs typeface="Arial" panose="020B0604020202020204" pitchFamily="34" charset="0"/>
            </a:endParaRP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Brandon Jennifer, Goldstein Miriam, Ohman Mark D., Long-term aging and degradation of microplastic particles: Comparing in situ oceanic and experimental weathering patterns, Marine Pollution Bulletin Volume 110, Issue 1, 15 September 2016, Pages 299-308. </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Imhof, H.K., Schmid, J., Niessner, R., Ivleva, N., Laforsch, C., 2012. A novel, highly efficient method for the separation and quantification of plastic particles in sediments of aquatic environments. Limnol. Oceanogr. Methods 10, 524e537.</a:t>
            </a:r>
          </a:p>
          <a:p>
            <a:pPr marL="514350" indent="-514350" algn="l" rtl="0">
              <a:buFont typeface="Calibri" panose="020F0502020204030204" pitchFamily="34" charset="0"/>
              <a:buAutoNum type="arabicPeriod" startAt="11"/>
            </a:pPr>
            <a:r>
              <a:rPr lang="en-US" altLang="en-US" sz="1400" smtClean="0">
                <a:cs typeface="Arial" panose="020B0604020202020204" pitchFamily="34" charset="0"/>
              </a:rPr>
              <a:t>Ivar do Sul, J.A., Costa, M.F., 2014. The present and future of microplastic pollution in </a:t>
            </a:r>
            <a:r>
              <a:rPr lang="fr-FR" altLang="en-US" sz="1400" smtClean="0">
                <a:cs typeface="Arial" panose="020B0604020202020204" pitchFamily="34" charset="0"/>
              </a:rPr>
              <a:t>the marine environment. Environ. Pollut. 185, 352e364.</a:t>
            </a:r>
            <a:endParaRPr lang="en-US" altLang="en-US" sz="1400" smtClean="0">
              <a:cs typeface="Arial" panose="020B0604020202020204" pitchFamily="34" charset="0"/>
            </a:endParaRPr>
          </a:p>
          <a:p>
            <a:pPr marL="514350" indent="-514350" algn="l" rtl="0">
              <a:buFont typeface="Calibri" panose="020F0502020204030204" pitchFamily="34" charset="0"/>
              <a:buAutoNum type="arabicPeriod" startAt="11"/>
            </a:pPr>
            <a:endParaRPr lang="en-US" altLang="en-US" sz="1400" smtClean="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aster Slide">
  <a:themeElements>
    <a:clrScheme name="GoJelly">
      <a:dk1>
        <a:srgbClr val="000000"/>
      </a:dk1>
      <a:lt1>
        <a:srgbClr val="FFFFFF"/>
      </a:lt1>
      <a:dk2>
        <a:srgbClr val="282871"/>
      </a:dk2>
      <a:lt2>
        <a:srgbClr val="CCDDEA"/>
      </a:lt2>
      <a:accent1>
        <a:srgbClr val="E2935C"/>
      </a:accent1>
      <a:accent2>
        <a:srgbClr val="E2935C"/>
      </a:accent2>
      <a:accent3>
        <a:srgbClr val="2B2C7A"/>
      </a:accent3>
      <a:accent4>
        <a:srgbClr val="282871"/>
      </a:accent4>
      <a:accent5>
        <a:srgbClr val="ABAED8"/>
      </a:accent5>
      <a:accent6>
        <a:srgbClr val="ABAED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GoJelly_presentation.potx" id="{C32603B8-0711-4821-9FD8-E27C98B0875B}" vid="{1ECF402A-3ECC-42FD-9174-A664B9A333F9}"/>
    </a:ext>
  </a:extLst>
</a:theme>
</file>

<file path=docProps/app.xml><?xml version="1.0" encoding="utf-8"?>
<Properties xmlns="http://schemas.openxmlformats.org/officeDocument/2006/extended-properties" xmlns:vt="http://schemas.openxmlformats.org/officeDocument/2006/docPropsVTypes">
  <TotalTime>21350</TotalTime>
  <Words>1012</Words>
  <Application>Microsoft Office PowerPoint</Application>
  <PresentationFormat>On-screen Show (4:3)</PresentationFormat>
  <Paragraphs>72</Paragraphs>
  <Slides>16</Slides>
  <Notes>0</Notes>
  <HiddenSlides>0</HiddenSlides>
  <MMClips>0</MMClip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Office Theme</vt:lpstr>
      <vt:lpstr>1_Office Theme</vt:lpstr>
      <vt:lpstr>2_Office Theme</vt:lpstr>
      <vt:lpstr>Master Slide</vt:lpstr>
      <vt:lpstr>Marine Microplastics Research</vt:lpstr>
      <vt:lpstr>Ongoing research</vt:lpstr>
      <vt:lpstr>MP ingestion dynamics over six decades in Israeli Mediterranean herbivorous fish</vt:lpstr>
      <vt:lpstr>Plastic and microplastic debris as substrates for jellyfish in the sea  </vt:lpstr>
      <vt:lpstr>Plastics and microplastics ingested by sea-turtles : incorporation of POPs?</vt:lpstr>
      <vt:lpstr>GoJelly Gelatinous solution to microplastic pollution</vt:lpstr>
      <vt:lpstr>PowerPoint Presentation</vt:lpstr>
      <vt:lpstr>Plastics and Aquaculture  (postponed to AE2019) … session aims to address the interaction between aquaculture and plastic debris to map the current situation and to consider how we may act to reduce risks associated with plastic pollution in farmed products </vt:lpstr>
      <vt:lpstr>PowerPoint Presentation</vt:lpstr>
      <vt:lpstr>Challenges</vt:lpstr>
      <vt:lpstr>Identification problems</vt:lpstr>
      <vt:lpstr>Plastic identification</vt:lpstr>
      <vt:lpstr>What are MicroPlastics?</vt:lpstr>
      <vt:lpstr>How do we sample for MP?</vt:lpstr>
      <vt:lpstr>Bibliography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Microplastic Identification</dc:title>
  <dc:creator>noam</dc:creator>
  <cp:lastModifiedBy>Daly</cp:lastModifiedBy>
  <cp:revision>61</cp:revision>
  <dcterms:created xsi:type="dcterms:W3CDTF">2018-05-31T16:15:28Z</dcterms:created>
  <dcterms:modified xsi:type="dcterms:W3CDTF">2018-06-20T15:29:52Z</dcterms:modified>
</cp:coreProperties>
</file>